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24.xml" ContentType="application/vnd.openxmlformats-officedocument.presentationml.notesSlide+xml"/>
  <Override PartName="/ppt/notesSlides/notesSlide4.xml" ContentType="application/vnd.openxmlformats-officedocument.presentationml.notesSlide+xml"/>
  <Override PartName="/ppt/notesSlides/notesSlide16.xml" ContentType="application/vnd.openxmlformats-officedocument.presentationml.notesSlide+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16.xml.rels" ContentType="application/vnd.openxmlformats-package.relationships+xml"/>
  <Override PartName="/ppt/media/image53.jpeg" ContentType="image/jpeg"/>
  <Override PartName="/ppt/media/image1.jpeg" ContentType="image/jpeg"/>
  <Override PartName="/ppt/media/image56.jpeg" ContentType="image/jpeg"/>
  <Override PartName="/ppt/media/image2.png" ContentType="image/png"/>
  <Override PartName="/ppt/media/image55.jpeg" ContentType="image/jpeg"/>
  <Override PartName="/ppt/media/image3.jpeg" ContentType="image/jpeg"/>
  <Override PartName="/ppt/media/image4.png" ContentType="image/png"/>
  <Override PartName="/ppt/media/image5.jpeg" ContentType="image/jpeg"/>
  <Override PartName="/ppt/media/image57.jpeg" ContentType="image/jpeg"/>
  <Override PartName="/ppt/media/image6.png" ContentType="image/png"/>
  <Override PartName="/ppt/media/image34.jpeg" ContentType="image/jpeg"/>
  <Override PartName="/ppt/media/image7.jpeg" ContentType="image/jpeg"/>
  <Override PartName="/ppt/media/image8.png" ContentType="image/png"/>
  <Override PartName="/ppt/media/image23.jpeg" ContentType="image/jpeg"/>
  <Override PartName="/ppt/media/image9.png" ContentType="image/png"/>
  <Override PartName="/ppt/media/image51.jpeg" ContentType="image/jpeg"/>
  <Override PartName="/ppt/media/image10.png" ContentType="image/png"/>
  <Override PartName="/ppt/media/image29.jpeg" ContentType="image/jpeg"/>
  <Override PartName="/ppt/media/image11.jpeg" ContentType="image/jpeg"/>
  <Override PartName="/ppt/media/image12.png" ContentType="image/png"/>
  <Override PartName="/ppt/media/image18.jpeg" ContentType="image/jpeg"/>
  <Override PartName="/ppt/media/image13.png" ContentType="image/png"/>
  <Override PartName="/ppt/media/image46.jpeg" ContentType="image/jpeg"/>
  <Override PartName="/ppt/media/image14.jpeg" ContentType="image/jpeg"/>
  <Override PartName="/ppt/media/image15.jpeg" ContentType="image/jpeg"/>
  <Override PartName="/ppt/media/image39.png" ContentType="image/png"/>
  <Override PartName="/ppt/media/image16.jpeg" ContentType="image/jpeg"/>
  <Override PartName="/ppt/media/image17.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4.jpeg" ContentType="image/jpeg"/>
  <Override PartName="/ppt/media/image25.jpeg" ContentType="image/jpeg"/>
  <Override PartName="/ppt/media/image26.jpeg" ContentType="image/jpeg"/>
  <Override PartName="/ppt/media/image37.png" ContentType="image/png"/>
  <Override PartName="/ppt/media/image27.jpeg" ContentType="image/jpeg"/>
  <Override PartName="/ppt/media/image28.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5.png" ContentType="image/png"/>
  <Override PartName="/ppt/media/image36.png" ContentType="image/png"/>
  <Override PartName="/ppt/media/image38.png" ContentType="image/png"/>
  <Override PartName="/ppt/media/image54.jpeg" ContentType="image/jpeg"/>
  <Override PartName="/ppt/media/image40.jpeg" ContentType="image/jpeg"/>
  <Override PartName="/ppt/media/image41.jpeg" ContentType="image/jpeg"/>
  <Override PartName="/ppt/media/image42.jpeg" ContentType="image/jpeg"/>
  <Override PartName="/ppt/media/image43.jpeg" ContentType="image/jpeg"/>
  <Override PartName="/ppt/media/image44.jpeg" ContentType="image/jpeg"/>
  <Override PartName="/ppt/media/image45.png" ContentType="image/png"/>
  <Override PartName="/ppt/media/image47.jpeg" ContentType="image/jpeg"/>
  <Override PartName="/ppt/media/image48.jpeg" ContentType="image/jpeg"/>
  <Override PartName="/ppt/media/image49.jpeg" ContentType="image/jpeg"/>
  <Override PartName="/ppt/media/image50.jpeg" ContentType="image/jpeg"/>
  <Override PartName="/ppt/media/image52.jpeg" ContentType="image/jpeg"/>
  <Override PartName="/ppt/media/image58.jpeg" ContentType="image/jpe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s-ES" sz="1800" spc="-1" strike="noStrike">
                <a:solidFill>
                  <a:srgbClr val="ffffff"/>
                </a:solidFill>
                <a:latin typeface="Calibri"/>
              </a:rPr>
              <a:t>Pulse para desplazar la diapositiva</a:t>
            </a:r>
            <a:endParaRPr b="0" lang="es-ES" sz="1800" spc="-1" strike="noStrike">
              <a:solidFill>
                <a:srgbClr val="ffffff"/>
              </a:solidFill>
              <a:latin typeface="Calibri"/>
            </a:endParaRPr>
          </a:p>
        </p:txBody>
      </p:sp>
      <p:sp>
        <p:nvSpPr>
          <p:cNvPr id="169" name="PlaceHolder 2"/>
          <p:cNvSpPr>
            <a:spLocks noGrp="1"/>
          </p:cNvSpPr>
          <p:nvPr>
            <p:ph type="body"/>
          </p:nvPr>
        </p:nvSpPr>
        <p:spPr>
          <a:xfrm>
            <a:off x="756000" y="5078520"/>
            <a:ext cx="6047640" cy="4811040"/>
          </a:xfrm>
          <a:prstGeom prst="rect">
            <a:avLst/>
          </a:prstGeom>
        </p:spPr>
        <p:txBody>
          <a:bodyPr lIns="0" rIns="0" tIns="0" bIns="0">
            <a:noAutofit/>
          </a:bodyPr>
          <a:p>
            <a:r>
              <a:rPr b="0" lang="es-ES" sz="2000" spc="-1" strike="noStrike">
                <a:latin typeface="Arial"/>
              </a:rPr>
              <a:t>Pulse para editar el formato de las notas</a:t>
            </a:r>
            <a:endParaRPr b="0" lang="es-ES" sz="2000" spc="-1" strike="noStrike">
              <a:latin typeface="Arial"/>
            </a:endParaRPr>
          </a:p>
        </p:txBody>
      </p:sp>
      <p:sp>
        <p:nvSpPr>
          <p:cNvPr id="170" name="PlaceHolder 3"/>
          <p:cNvSpPr>
            <a:spLocks noGrp="1"/>
          </p:cNvSpPr>
          <p:nvPr>
            <p:ph type="hdr"/>
          </p:nvPr>
        </p:nvSpPr>
        <p:spPr>
          <a:xfrm>
            <a:off x="0" y="0"/>
            <a:ext cx="3280680" cy="534240"/>
          </a:xfrm>
          <a:prstGeom prst="rect">
            <a:avLst/>
          </a:prstGeom>
        </p:spPr>
        <p:txBody>
          <a:bodyPr lIns="0" rIns="0" tIns="0" bIns="0">
            <a:noAutofit/>
          </a:bodyPr>
          <a:p>
            <a:r>
              <a:rPr b="0" lang="es-ES" sz="1400" spc="-1" strike="noStrike">
                <a:latin typeface="Times New Roman"/>
              </a:rPr>
              <a:t>&lt;cabecera&gt;</a:t>
            </a:r>
            <a:endParaRPr b="0" lang="es-ES" sz="1400" spc="-1" strike="noStrike">
              <a:latin typeface="Times New Roman"/>
            </a:endParaRPr>
          </a:p>
        </p:txBody>
      </p:sp>
      <p:sp>
        <p:nvSpPr>
          <p:cNvPr id="171" name="PlaceHolder 4"/>
          <p:cNvSpPr>
            <a:spLocks noGrp="1"/>
          </p:cNvSpPr>
          <p:nvPr>
            <p:ph type="dt"/>
          </p:nvPr>
        </p:nvSpPr>
        <p:spPr>
          <a:xfrm>
            <a:off x="4278960" y="0"/>
            <a:ext cx="3280680" cy="534240"/>
          </a:xfrm>
          <a:prstGeom prst="rect">
            <a:avLst/>
          </a:prstGeom>
        </p:spPr>
        <p:txBody>
          <a:bodyPr lIns="0" rIns="0" tIns="0" bIns="0">
            <a:noAutofit/>
          </a:bodyPr>
          <a:p>
            <a:pPr algn="r"/>
            <a:r>
              <a:rPr b="0" lang="es-ES" sz="1400" spc="-1" strike="noStrike">
                <a:latin typeface="Times New Roman"/>
              </a:rPr>
              <a:t>&lt;fecha/hora&gt;</a:t>
            </a:r>
            <a:endParaRPr b="0" lang="es-ES" sz="1400" spc="-1" strike="noStrike">
              <a:latin typeface="Times New Roman"/>
            </a:endParaRPr>
          </a:p>
        </p:txBody>
      </p:sp>
      <p:sp>
        <p:nvSpPr>
          <p:cNvPr id="172" name="PlaceHolder 5"/>
          <p:cNvSpPr>
            <a:spLocks noGrp="1"/>
          </p:cNvSpPr>
          <p:nvPr>
            <p:ph type="ftr"/>
          </p:nvPr>
        </p:nvSpPr>
        <p:spPr>
          <a:xfrm>
            <a:off x="0" y="10157400"/>
            <a:ext cx="3280680" cy="534240"/>
          </a:xfrm>
          <a:prstGeom prst="rect">
            <a:avLst/>
          </a:prstGeom>
        </p:spPr>
        <p:txBody>
          <a:bodyPr lIns="0" rIns="0" tIns="0" bIns="0" anchor="b">
            <a:noAutofit/>
          </a:bodyPr>
          <a:p>
            <a:r>
              <a:rPr b="0" lang="es-ES" sz="1400" spc="-1" strike="noStrike">
                <a:latin typeface="Times New Roman"/>
              </a:rPr>
              <a:t>&lt;pie de página&gt;</a:t>
            </a:r>
            <a:endParaRPr b="0" lang="es-ES" sz="1400" spc="-1" strike="noStrike">
              <a:latin typeface="Times New Roman"/>
            </a:endParaRPr>
          </a:p>
        </p:txBody>
      </p:sp>
      <p:sp>
        <p:nvSpPr>
          <p:cNvPr id="17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1B9BEEB1-F7FA-46E5-8957-3CE85125E404}" type="slidenum">
              <a:rPr b="0" lang="es-ES" sz="1400" spc="-1" strike="noStrike">
                <a:latin typeface="Times New Roman"/>
              </a:rPr>
              <a:t>&lt;número&gt;</a:t>
            </a:fld>
            <a:endParaRPr b="0" lang="es-E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4278960" y="10157400"/>
            <a:ext cx="3280320" cy="533880"/>
          </a:xfrm>
          <a:prstGeom prst="rect">
            <a:avLst/>
          </a:prstGeom>
          <a:noFill/>
          <a:ln w="0">
            <a:noFill/>
          </a:ln>
        </p:spPr>
        <p:txBody>
          <a:bodyPr lIns="0" rIns="0" tIns="0" bIns="0" anchor="b">
            <a:noAutofit/>
          </a:bodyPr>
          <a:p>
            <a:pPr algn="r">
              <a:lnSpc>
                <a:spcPct val="100000"/>
              </a:lnSpc>
            </a:pPr>
            <a:fld id="{D2D2BD2C-6048-4A1B-8EA4-688C79E0EE76}" type="slidenum">
              <a:rPr b="0" lang="es-ES" sz="1400" spc="-1" strike="noStrike">
                <a:solidFill>
                  <a:srgbClr val="ffffff"/>
                </a:solidFill>
                <a:latin typeface="Arial"/>
                <a:ea typeface="Segoe UI"/>
              </a:rPr>
              <a:t>24</a:t>
            </a:fld>
            <a:endParaRPr b="0" lang="es-ES" sz="1400" spc="-1" strike="noStrike">
              <a:latin typeface="Times New Roman"/>
            </a:endParaRPr>
          </a:p>
        </p:txBody>
      </p:sp>
      <p:sp>
        <p:nvSpPr>
          <p:cNvPr id="321" name="PlaceHolder 2"/>
          <p:cNvSpPr>
            <a:spLocks noGrp="1"/>
          </p:cNvSpPr>
          <p:nvPr>
            <p:ph type="sldImg"/>
          </p:nvPr>
        </p:nvSpPr>
        <p:spPr>
          <a:xfrm>
            <a:off x="217440" y="812880"/>
            <a:ext cx="7122600" cy="4008240"/>
          </a:xfrm>
          <a:prstGeom prst="rect">
            <a:avLst/>
          </a:prstGeom>
        </p:spPr>
      </p:sp>
      <p:sp>
        <p:nvSpPr>
          <p:cNvPr id="322" name="PlaceHolder 3"/>
          <p:cNvSpPr>
            <a:spLocks noGrp="1"/>
          </p:cNvSpPr>
          <p:nvPr>
            <p:ph type="body"/>
          </p:nvPr>
        </p:nvSpPr>
        <p:spPr>
          <a:xfrm>
            <a:off x="756000" y="5078520"/>
            <a:ext cx="6047280" cy="4811040"/>
          </a:xfrm>
          <a:prstGeom prst="rect">
            <a:avLst/>
          </a:prstGeom>
        </p:spPr>
        <p:txBody>
          <a:bodyPr lIns="0" rIns="0" tIns="0" bIns="0">
            <a:noAutofit/>
          </a:bodyPr>
          <a:p>
            <a:endParaRPr b="0" lang="es-E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4278960" y="10157400"/>
            <a:ext cx="3280320" cy="533880"/>
          </a:xfrm>
          <a:prstGeom prst="rect">
            <a:avLst/>
          </a:prstGeom>
          <a:noFill/>
          <a:ln w="0">
            <a:noFill/>
          </a:ln>
        </p:spPr>
        <p:txBody>
          <a:bodyPr lIns="0" rIns="0" tIns="0" bIns="0" anchor="b">
            <a:noAutofit/>
          </a:bodyPr>
          <a:p>
            <a:pPr algn="r">
              <a:lnSpc>
                <a:spcPct val="100000"/>
              </a:lnSpc>
            </a:pPr>
            <a:fld id="{2E0F0476-B2D1-4AC9-98DD-B9D9DB0F32ED}" type="slidenum">
              <a:rPr b="0" lang="es-ES" sz="1400" spc="-1" strike="noStrike">
                <a:solidFill>
                  <a:srgbClr val="ffffff"/>
                </a:solidFill>
                <a:latin typeface="Arial"/>
                <a:ea typeface="Segoe UI"/>
              </a:rPr>
              <a:t>24</a:t>
            </a:fld>
            <a:endParaRPr b="0" lang="es-ES" sz="1400" spc="-1" strike="noStrike">
              <a:latin typeface="Times New Roman"/>
            </a:endParaRPr>
          </a:p>
        </p:txBody>
      </p:sp>
      <p:sp>
        <p:nvSpPr>
          <p:cNvPr id="333" name="PlaceHolder 2"/>
          <p:cNvSpPr>
            <a:spLocks noGrp="1"/>
          </p:cNvSpPr>
          <p:nvPr>
            <p:ph type="sldImg"/>
          </p:nvPr>
        </p:nvSpPr>
        <p:spPr>
          <a:xfrm>
            <a:off x="217440" y="812880"/>
            <a:ext cx="7122600" cy="4008240"/>
          </a:xfrm>
          <a:prstGeom prst="rect">
            <a:avLst/>
          </a:prstGeom>
        </p:spPr>
      </p:sp>
      <p:sp>
        <p:nvSpPr>
          <p:cNvPr id="334" name="PlaceHolder 3"/>
          <p:cNvSpPr>
            <a:spLocks noGrp="1"/>
          </p:cNvSpPr>
          <p:nvPr>
            <p:ph type="body"/>
          </p:nvPr>
        </p:nvSpPr>
        <p:spPr>
          <a:xfrm>
            <a:off x="756000" y="5078520"/>
            <a:ext cx="6047280" cy="4810680"/>
          </a:xfrm>
          <a:prstGeom prst="rect">
            <a:avLst/>
          </a:prstGeom>
        </p:spPr>
        <p:txBody>
          <a:bodyPr lIns="0" rIns="0" tIns="0" bIns="0">
            <a:noAutofit/>
          </a:bodyPr>
          <a:p>
            <a:endParaRPr b="0" lang="es-E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4278960" y="10157400"/>
            <a:ext cx="3280320" cy="533880"/>
          </a:xfrm>
          <a:prstGeom prst="rect">
            <a:avLst/>
          </a:prstGeom>
          <a:noFill/>
          <a:ln w="0">
            <a:noFill/>
          </a:ln>
        </p:spPr>
        <p:txBody>
          <a:bodyPr lIns="0" rIns="0" tIns="0" bIns="0" anchor="b">
            <a:noAutofit/>
          </a:bodyPr>
          <a:p>
            <a:pPr algn="r">
              <a:lnSpc>
                <a:spcPct val="100000"/>
              </a:lnSpc>
            </a:pPr>
            <a:fld id="{EB7FC8EE-26EB-45A3-8619-096F7BFAE179}" type="slidenum">
              <a:rPr b="0" lang="es-ES" sz="1400" spc="-1" strike="noStrike">
                <a:solidFill>
                  <a:srgbClr val="ffffff"/>
                </a:solidFill>
                <a:latin typeface="Arial"/>
                <a:ea typeface="Segoe UI"/>
              </a:rPr>
              <a:t>24</a:t>
            </a:fld>
            <a:endParaRPr b="0" lang="es-ES" sz="1400" spc="-1" strike="noStrike">
              <a:latin typeface="Times New Roman"/>
            </a:endParaRPr>
          </a:p>
        </p:txBody>
      </p:sp>
      <p:sp>
        <p:nvSpPr>
          <p:cNvPr id="336" name="PlaceHolder 2"/>
          <p:cNvSpPr>
            <a:spLocks noGrp="1"/>
          </p:cNvSpPr>
          <p:nvPr>
            <p:ph type="sldImg"/>
          </p:nvPr>
        </p:nvSpPr>
        <p:spPr>
          <a:xfrm>
            <a:off x="217440" y="812880"/>
            <a:ext cx="7122600" cy="4008240"/>
          </a:xfrm>
          <a:prstGeom prst="rect">
            <a:avLst/>
          </a:prstGeom>
        </p:spPr>
      </p:sp>
      <p:sp>
        <p:nvSpPr>
          <p:cNvPr id="337" name="PlaceHolder 3"/>
          <p:cNvSpPr>
            <a:spLocks noGrp="1"/>
          </p:cNvSpPr>
          <p:nvPr>
            <p:ph type="body"/>
          </p:nvPr>
        </p:nvSpPr>
        <p:spPr>
          <a:xfrm>
            <a:off x="756000" y="5078520"/>
            <a:ext cx="6047280" cy="4810680"/>
          </a:xfrm>
          <a:prstGeom prst="rect">
            <a:avLst/>
          </a:prstGeom>
        </p:spPr>
        <p:txBody>
          <a:bodyPr lIns="0" rIns="0" tIns="0" bIns="0">
            <a:noAutofit/>
          </a:bodyPr>
          <a:p>
            <a:endParaRPr b="0" lang="es-E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4278960" y="10157400"/>
            <a:ext cx="3280320" cy="533880"/>
          </a:xfrm>
          <a:prstGeom prst="rect">
            <a:avLst/>
          </a:prstGeom>
          <a:noFill/>
          <a:ln w="0">
            <a:noFill/>
          </a:ln>
        </p:spPr>
        <p:txBody>
          <a:bodyPr lIns="0" rIns="0" tIns="0" bIns="0" anchor="b">
            <a:noAutofit/>
          </a:bodyPr>
          <a:p>
            <a:pPr algn="r">
              <a:lnSpc>
                <a:spcPct val="100000"/>
              </a:lnSpc>
            </a:pPr>
            <a:fld id="{B69AADED-9D8F-41EE-8F1C-B948A33E8A5D}" type="slidenum">
              <a:rPr b="0" lang="es-ES" sz="1400" spc="-1" strike="noStrike">
                <a:solidFill>
                  <a:srgbClr val="ffffff"/>
                </a:solidFill>
                <a:latin typeface="Arial"/>
                <a:ea typeface="Segoe UI"/>
              </a:rPr>
              <a:t>&lt;número&gt;</a:t>
            </a:fld>
            <a:endParaRPr b="0" lang="es-ES" sz="1400" spc="-1" strike="noStrike">
              <a:latin typeface="Times New Roman"/>
            </a:endParaRPr>
          </a:p>
        </p:txBody>
      </p:sp>
      <p:sp>
        <p:nvSpPr>
          <p:cNvPr id="339" name="PlaceHolder 2"/>
          <p:cNvSpPr>
            <a:spLocks noGrp="1"/>
          </p:cNvSpPr>
          <p:nvPr>
            <p:ph type="sldImg"/>
          </p:nvPr>
        </p:nvSpPr>
        <p:spPr>
          <a:xfrm>
            <a:off x="217440" y="812880"/>
            <a:ext cx="7122600" cy="4008240"/>
          </a:xfrm>
          <a:prstGeom prst="rect">
            <a:avLst/>
          </a:prstGeom>
        </p:spPr>
      </p:sp>
      <p:sp>
        <p:nvSpPr>
          <p:cNvPr id="340" name="PlaceHolder 3"/>
          <p:cNvSpPr>
            <a:spLocks noGrp="1"/>
          </p:cNvSpPr>
          <p:nvPr>
            <p:ph type="body"/>
          </p:nvPr>
        </p:nvSpPr>
        <p:spPr>
          <a:xfrm>
            <a:off x="756000" y="5078520"/>
            <a:ext cx="6047280" cy="4810680"/>
          </a:xfrm>
          <a:prstGeom prst="rect">
            <a:avLst/>
          </a:prstGeom>
        </p:spPr>
        <p:txBody>
          <a:bodyPr lIns="0" rIns="0" tIns="0" bIns="0">
            <a:noAutofit/>
          </a:bodyPr>
          <a:p>
            <a:endParaRPr b="0" lang="es-E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4278960" y="10157400"/>
            <a:ext cx="3280320" cy="533880"/>
          </a:xfrm>
          <a:prstGeom prst="rect">
            <a:avLst/>
          </a:prstGeom>
          <a:noFill/>
          <a:ln w="0">
            <a:noFill/>
          </a:ln>
        </p:spPr>
        <p:txBody>
          <a:bodyPr lIns="0" rIns="0" tIns="0" bIns="0" anchor="b">
            <a:noAutofit/>
          </a:bodyPr>
          <a:p>
            <a:pPr algn="r">
              <a:lnSpc>
                <a:spcPct val="100000"/>
              </a:lnSpc>
            </a:pPr>
            <a:fld id="{7C3EB9D1-6155-4510-A7D4-33FBCC02D993}" type="slidenum">
              <a:rPr b="0" lang="es-ES" sz="1400" spc="-1" strike="noStrike">
                <a:solidFill>
                  <a:srgbClr val="ffffff"/>
                </a:solidFill>
                <a:latin typeface="Arial"/>
                <a:ea typeface="Segoe UI"/>
              </a:rPr>
              <a:t>24</a:t>
            </a:fld>
            <a:endParaRPr b="0" lang="es-ES" sz="1400" spc="-1" strike="noStrike">
              <a:latin typeface="Times New Roman"/>
            </a:endParaRPr>
          </a:p>
        </p:txBody>
      </p:sp>
      <p:sp>
        <p:nvSpPr>
          <p:cNvPr id="324" name="PlaceHolder 2"/>
          <p:cNvSpPr>
            <a:spLocks noGrp="1"/>
          </p:cNvSpPr>
          <p:nvPr>
            <p:ph type="sldImg"/>
          </p:nvPr>
        </p:nvSpPr>
        <p:spPr>
          <a:xfrm>
            <a:off x="217440" y="812880"/>
            <a:ext cx="7122600" cy="4008240"/>
          </a:xfrm>
          <a:prstGeom prst="rect">
            <a:avLst/>
          </a:prstGeom>
        </p:spPr>
      </p:sp>
      <p:sp>
        <p:nvSpPr>
          <p:cNvPr id="325" name="PlaceHolder 3"/>
          <p:cNvSpPr>
            <a:spLocks noGrp="1"/>
          </p:cNvSpPr>
          <p:nvPr>
            <p:ph type="body"/>
          </p:nvPr>
        </p:nvSpPr>
        <p:spPr>
          <a:xfrm>
            <a:off x="756000" y="5078520"/>
            <a:ext cx="6047280" cy="4811040"/>
          </a:xfrm>
          <a:prstGeom prst="rect">
            <a:avLst/>
          </a:prstGeom>
        </p:spPr>
        <p:txBody>
          <a:bodyPr lIns="0" rIns="0" tIns="0" bIns="0">
            <a:noAutofit/>
          </a:bodyPr>
          <a:p>
            <a:endParaRPr b="0" lang="es-E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4278960" y="10157400"/>
            <a:ext cx="3280320" cy="533880"/>
          </a:xfrm>
          <a:prstGeom prst="rect">
            <a:avLst/>
          </a:prstGeom>
          <a:noFill/>
          <a:ln w="0">
            <a:noFill/>
          </a:ln>
        </p:spPr>
        <p:txBody>
          <a:bodyPr lIns="0" rIns="0" tIns="0" bIns="0" anchor="b">
            <a:noAutofit/>
          </a:bodyPr>
          <a:p>
            <a:pPr algn="r">
              <a:lnSpc>
                <a:spcPct val="100000"/>
              </a:lnSpc>
            </a:pPr>
            <a:fld id="{5CFD535C-C32B-4862-B03E-E6CA6FA695E3}" type="slidenum">
              <a:rPr b="0" lang="es-ES" sz="1400" spc="-1" strike="noStrike">
                <a:solidFill>
                  <a:srgbClr val="ffffff"/>
                </a:solidFill>
                <a:latin typeface="Arial"/>
                <a:ea typeface="Segoe UI"/>
              </a:rPr>
              <a:t>&lt;número&gt;</a:t>
            </a:fld>
            <a:endParaRPr b="0" lang="es-ES" sz="1400" spc="-1" strike="noStrike">
              <a:latin typeface="Times New Roman"/>
            </a:endParaRPr>
          </a:p>
        </p:txBody>
      </p:sp>
      <p:sp>
        <p:nvSpPr>
          <p:cNvPr id="342" name="PlaceHolder 2"/>
          <p:cNvSpPr>
            <a:spLocks noGrp="1"/>
          </p:cNvSpPr>
          <p:nvPr>
            <p:ph type="sldImg"/>
          </p:nvPr>
        </p:nvSpPr>
        <p:spPr>
          <a:xfrm>
            <a:off x="217440" y="812880"/>
            <a:ext cx="7122600" cy="4008240"/>
          </a:xfrm>
          <a:prstGeom prst="rect">
            <a:avLst/>
          </a:prstGeom>
        </p:spPr>
      </p:sp>
      <p:sp>
        <p:nvSpPr>
          <p:cNvPr id="343" name="PlaceHolder 3"/>
          <p:cNvSpPr>
            <a:spLocks noGrp="1"/>
          </p:cNvSpPr>
          <p:nvPr>
            <p:ph type="body"/>
          </p:nvPr>
        </p:nvSpPr>
        <p:spPr>
          <a:xfrm>
            <a:off x="756000" y="5078520"/>
            <a:ext cx="6047280" cy="4810680"/>
          </a:xfrm>
          <a:prstGeom prst="rect">
            <a:avLst/>
          </a:prstGeom>
        </p:spPr>
        <p:txBody>
          <a:bodyPr lIns="0" rIns="0" tIns="0" bIns="0">
            <a:noAutofit/>
          </a:bodyPr>
          <a:p>
            <a:endParaRPr b="0" lang="es-E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4278960" y="10157400"/>
            <a:ext cx="3280320" cy="533880"/>
          </a:xfrm>
          <a:prstGeom prst="rect">
            <a:avLst/>
          </a:prstGeom>
          <a:noFill/>
          <a:ln w="0">
            <a:noFill/>
          </a:ln>
        </p:spPr>
        <p:txBody>
          <a:bodyPr lIns="0" rIns="0" tIns="0" bIns="0" anchor="b">
            <a:noAutofit/>
          </a:bodyPr>
          <a:p>
            <a:pPr algn="r">
              <a:lnSpc>
                <a:spcPct val="100000"/>
              </a:lnSpc>
            </a:pPr>
            <a:fld id="{A56DC24A-A804-4D4D-8393-28B4593DD649}" type="slidenum">
              <a:rPr b="0" lang="es-ES" sz="1400" spc="-1" strike="noStrike">
                <a:solidFill>
                  <a:srgbClr val="ffffff"/>
                </a:solidFill>
                <a:latin typeface="Arial"/>
                <a:ea typeface="Segoe UI"/>
              </a:rPr>
              <a:t>24</a:t>
            </a:fld>
            <a:endParaRPr b="0" lang="es-ES" sz="1400" spc="-1" strike="noStrike">
              <a:latin typeface="Times New Roman"/>
            </a:endParaRPr>
          </a:p>
        </p:txBody>
      </p:sp>
      <p:sp>
        <p:nvSpPr>
          <p:cNvPr id="327" name="PlaceHolder 2"/>
          <p:cNvSpPr>
            <a:spLocks noGrp="1"/>
          </p:cNvSpPr>
          <p:nvPr>
            <p:ph type="sldImg"/>
          </p:nvPr>
        </p:nvSpPr>
        <p:spPr>
          <a:xfrm>
            <a:off x="217440" y="812880"/>
            <a:ext cx="7122600" cy="4008240"/>
          </a:xfrm>
          <a:prstGeom prst="rect">
            <a:avLst/>
          </a:prstGeom>
        </p:spPr>
      </p:sp>
      <p:sp>
        <p:nvSpPr>
          <p:cNvPr id="328" name="PlaceHolder 3"/>
          <p:cNvSpPr>
            <a:spLocks noGrp="1"/>
          </p:cNvSpPr>
          <p:nvPr>
            <p:ph type="body"/>
          </p:nvPr>
        </p:nvSpPr>
        <p:spPr>
          <a:xfrm>
            <a:off x="756000" y="5078520"/>
            <a:ext cx="6047280" cy="4811040"/>
          </a:xfrm>
          <a:prstGeom prst="rect">
            <a:avLst/>
          </a:prstGeom>
        </p:spPr>
        <p:txBody>
          <a:bodyPr lIns="0" rIns="0" tIns="0" bIns="0">
            <a:noAutofit/>
          </a:bodyPr>
          <a:p>
            <a:endParaRPr b="0" lang="es-E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4278960" y="10157400"/>
            <a:ext cx="3280320" cy="533880"/>
          </a:xfrm>
          <a:prstGeom prst="rect">
            <a:avLst/>
          </a:prstGeom>
          <a:noFill/>
          <a:ln w="0">
            <a:noFill/>
          </a:ln>
        </p:spPr>
        <p:txBody>
          <a:bodyPr lIns="0" rIns="0" tIns="0" bIns="0" anchor="b">
            <a:noAutofit/>
          </a:bodyPr>
          <a:p>
            <a:pPr algn="r">
              <a:lnSpc>
                <a:spcPct val="100000"/>
              </a:lnSpc>
            </a:pPr>
            <a:fld id="{34BE5502-08F8-46E1-902E-87293781F4BB}" type="slidenum">
              <a:rPr b="0" lang="es-ES" sz="1400" spc="-1" strike="noStrike">
                <a:solidFill>
                  <a:srgbClr val="ffffff"/>
                </a:solidFill>
                <a:latin typeface="Arial"/>
                <a:ea typeface="Segoe UI"/>
              </a:rPr>
              <a:t>24</a:t>
            </a:fld>
            <a:endParaRPr b="0" lang="es-ES" sz="1400" spc="-1" strike="noStrike">
              <a:latin typeface="Times New Roman"/>
            </a:endParaRPr>
          </a:p>
        </p:txBody>
      </p:sp>
      <p:sp>
        <p:nvSpPr>
          <p:cNvPr id="330" name="PlaceHolder 2"/>
          <p:cNvSpPr>
            <a:spLocks noGrp="1"/>
          </p:cNvSpPr>
          <p:nvPr>
            <p:ph type="sldImg"/>
          </p:nvPr>
        </p:nvSpPr>
        <p:spPr>
          <a:xfrm>
            <a:off x="217440" y="812880"/>
            <a:ext cx="7122600" cy="4008240"/>
          </a:xfrm>
          <a:prstGeom prst="rect">
            <a:avLst/>
          </a:prstGeom>
        </p:spPr>
      </p:sp>
      <p:sp>
        <p:nvSpPr>
          <p:cNvPr id="331" name="PlaceHolder 3"/>
          <p:cNvSpPr>
            <a:spLocks noGrp="1"/>
          </p:cNvSpPr>
          <p:nvPr>
            <p:ph type="body"/>
          </p:nvPr>
        </p:nvSpPr>
        <p:spPr>
          <a:xfrm>
            <a:off x="756000" y="5078520"/>
            <a:ext cx="6047280" cy="4811040"/>
          </a:xfrm>
          <a:prstGeom prst="rect">
            <a:avLst/>
          </a:prstGeom>
        </p:spPr>
        <p:txBody>
          <a:bodyPr lIns="0" rIns="0" tIns="0" bIns="0">
            <a:noAutofit/>
          </a:bodyPr>
          <a:p>
            <a:endParaRPr b="0" lang="es-E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28" name="PlaceHolder 2"/>
          <p:cNvSpPr>
            <a:spLocks noGrp="1"/>
          </p:cNvSpPr>
          <p:nvPr>
            <p:ph type="body"/>
          </p:nvPr>
        </p:nvSpPr>
        <p:spPr>
          <a:xfrm>
            <a:off x="504000" y="132660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29" name="PlaceHolder 3"/>
          <p:cNvSpPr>
            <a:spLocks noGrp="1"/>
          </p:cNvSpPr>
          <p:nvPr>
            <p:ph type="body"/>
          </p:nvPr>
        </p:nvSpPr>
        <p:spPr>
          <a:xfrm>
            <a:off x="504000" y="304452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31"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32"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33" name="PlaceHolder 4"/>
          <p:cNvSpPr>
            <a:spLocks noGrp="1"/>
          </p:cNvSpPr>
          <p:nvPr>
            <p:ph type="body"/>
          </p:nvPr>
        </p:nvSpPr>
        <p:spPr>
          <a:xfrm>
            <a:off x="50400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34" name="PlaceHolder 5"/>
          <p:cNvSpPr>
            <a:spLocks noGrp="1"/>
          </p:cNvSpPr>
          <p:nvPr>
            <p:ph type="body"/>
          </p:nvPr>
        </p:nvSpPr>
        <p:spPr>
          <a:xfrm>
            <a:off x="515268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36" name="PlaceHolder 2"/>
          <p:cNvSpPr>
            <a:spLocks noGrp="1"/>
          </p:cNvSpPr>
          <p:nvPr>
            <p:ph type="body"/>
          </p:nvPr>
        </p:nvSpPr>
        <p:spPr>
          <a:xfrm>
            <a:off x="50400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37" name="PlaceHolder 3"/>
          <p:cNvSpPr>
            <a:spLocks noGrp="1"/>
          </p:cNvSpPr>
          <p:nvPr>
            <p:ph type="body"/>
          </p:nvPr>
        </p:nvSpPr>
        <p:spPr>
          <a:xfrm>
            <a:off x="357156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38" name="PlaceHolder 4"/>
          <p:cNvSpPr>
            <a:spLocks noGrp="1"/>
          </p:cNvSpPr>
          <p:nvPr>
            <p:ph type="body"/>
          </p:nvPr>
        </p:nvSpPr>
        <p:spPr>
          <a:xfrm>
            <a:off x="663912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39" name="PlaceHolder 5"/>
          <p:cNvSpPr>
            <a:spLocks noGrp="1"/>
          </p:cNvSpPr>
          <p:nvPr>
            <p:ph type="body"/>
          </p:nvPr>
        </p:nvSpPr>
        <p:spPr>
          <a:xfrm>
            <a:off x="50400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40" name="PlaceHolder 6"/>
          <p:cNvSpPr>
            <a:spLocks noGrp="1"/>
          </p:cNvSpPr>
          <p:nvPr>
            <p:ph type="body"/>
          </p:nvPr>
        </p:nvSpPr>
        <p:spPr>
          <a:xfrm>
            <a:off x="357156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41" name="PlaceHolder 7"/>
          <p:cNvSpPr>
            <a:spLocks noGrp="1"/>
          </p:cNvSpPr>
          <p:nvPr>
            <p:ph type="body"/>
          </p:nvPr>
        </p:nvSpPr>
        <p:spPr>
          <a:xfrm>
            <a:off x="663912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49"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51" name="PlaceHolder 2"/>
          <p:cNvSpPr>
            <a:spLocks noGrp="1"/>
          </p:cNvSpPr>
          <p:nvPr>
            <p:ph type="body"/>
          </p:nvPr>
        </p:nvSpPr>
        <p:spPr>
          <a:xfrm>
            <a:off x="504000" y="1326600"/>
            <a:ext cx="9072000" cy="328860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53" name="PlaceHolder 2"/>
          <p:cNvSpPr>
            <a:spLocks noGrp="1"/>
          </p:cNvSpPr>
          <p:nvPr>
            <p:ph type="body"/>
          </p:nvPr>
        </p:nvSpPr>
        <p:spPr>
          <a:xfrm>
            <a:off x="50400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54" name="PlaceHolder 3"/>
          <p:cNvSpPr>
            <a:spLocks noGrp="1"/>
          </p:cNvSpPr>
          <p:nvPr>
            <p:ph type="body"/>
          </p:nvPr>
        </p:nvSpPr>
        <p:spPr>
          <a:xfrm>
            <a:off x="515268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567000" y="504000"/>
            <a:ext cx="8376480" cy="55814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58"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59" name="PlaceHolder 3"/>
          <p:cNvSpPr>
            <a:spLocks noGrp="1"/>
          </p:cNvSpPr>
          <p:nvPr>
            <p:ph type="body"/>
          </p:nvPr>
        </p:nvSpPr>
        <p:spPr>
          <a:xfrm>
            <a:off x="515268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60" name="PlaceHolder 4"/>
          <p:cNvSpPr>
            <a:spLocks noGrp="1"/>
          </p:cNvSpPr>
          <p:nvPr>
            <p:ph type="body"/>
          </p:nvPr>
        </p:nvSpPr>
        <p:spPr>
          <a:xfrm>
            <a:off x="50400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7"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62" name="PlaceHolder 2"/>
          <p:cNvSpPr>
            <a:spLocks noGrp="1"/>
          </p:cNvSpPr>
          <p:nvPr>
            <p:ph type="body"/>
          </p:nvPr>
        </p:nvSpPr>
        <p:spPr>
          <a:xfrm>
            <a:off x="50400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63"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64" name="PlaceHolder 4"/>
          <p:cNvSpPr>
            <a:spLocks noGrp="1"/>
          </p:cNvSpPr>
          <p:nvPr>
            <p:ph type="body"/>
          </p:nvPr>
        </p:nvSpPr>
        <p:spPr>
          <a:xfrm>
            <a:off x="515268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66"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67"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68" name="PlaceHolder 4"/>
          <p:cNvSpPr>
            <a:spLocks noGrp="1"/>
          </p:cNvSpPr>
          <p:nvPr>
            <p:ph type="body"/>
          </p:nvPr>
        </p:nvSpPr>
        <p:spPr>
          <a:xfrm>
            <a:off x="504000" y="304452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70" name="PlaceHolder 2"/>
          <p:cNvSpPr>
            <a:spLocks noGrp="1"/>
          </p:cNvSpPr>
          <p:nvPr>
            <p:ph type="body"/>
          </p:nvPr>
        </p:nvSpPr>
        <p:spPr>
          <a:xfrm>
            <a:off x="504000" y="132660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71" name="PlaceHolder 3"/>
          <p:cNvSpPr>
            <a:spLocks noGrp="1"/>
          </p:cNvSpPr>
          <p:nvPr>
            <p:ph type="body"/>
          </p:nvPr>
        </p:nvSpPr>
        <p:spPr>
          <a:xfrm>
            <a:off x="504000" y="304452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73"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74"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75" name="PlaceHolder 4"/>
          <p:cNvSpPr>
            <a:spLocks noGrp="1"/>
          </p:cNvSpPr>
          <p:nvPr>
            <p:ph type="body"/>
          </p:nvPr>
        </p:nvSpPr>
        <p:spPr>
          <a:xfrm>
            <a:off x="50400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76" name="PlaceHolder 5"/>
          <p:cNvSpPr>
            <a:spLocks noGrp="1"/>
          </p:cNvSpPr>
          <p:nvPr>
            <p:ph type="body"/>
          </p:nvPr>
        </p:nvSpPr>
        <p:spPr>
          <a:xfrm>
            <a:off x="515268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78" name="PlaceHolder 2"/>
          <p:cNvSpPr>
            <a:spLocks noGrp="1"/>
          </p:cNvSpPr>
          <p:nvPr>
            <p:ph type="body"/>
          </p:nvPr>
        </p:nvSpPr>
        <p:spPr>
          <a:xfrm>
            <a:off x="50400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79" name="PlaceHolder 3"/>
          <p:cNvSpPr>
            <a:spLocks noGrp="1"/>
          </p:cNvSpPr>
          <p:nvPr>
            <p:ph type="body"/>
          </p:nvPr>
        </p:nvSpPr>
        <p:spPr>
          <a:xfrm>
            <a:off x="357156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80" name="PlaceHolder 4"/>
          <p:cNvSpPr>
            <a:spLocks noGrp="1"/>
          </p:cNvSpPr>
          <p:nvPr>
            <p:ph type="body"/>
          </p:nvPr>
        </p:nvSpPr>
        <p:spPr>
          <a:xfrm>
            <a:off x="663912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81" name="PlaceHolder 5"/>
          <p:cNvSpPr>
            <a:spLocks noGrp="1"/>
          </p:cNvSpPr>
          <p:nvPr>
            <p:ph type="body"/>
          </p:nvPr>
        </p:nvSpPr>
        <p:spPr>
          <a:xfrm>
            <a:off x="50400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82" name="PlaceHolder 6"/>
          <p:cNvSpPr>
            <a:spLocks noGrp="1"/>
          </p:cNvSpPr>
          <p:nvPr>
            <p:ph type="body"/>
          </p:nvPr>
        </p:nvSpPr>
        <p:spPr>
          <a:xfrm>
            <a:off x="357156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83" name="PlaceHolder 7"/>
          <p:cNvSpPr>
            <a:spLocks noGrp="1"/>
          </p:cNvSpPr>
          <p:nvPr>
            <p:ph type="body"/>
          </p:nvPr>
        </p:nvSpPr>
        <p:spPr>
          <a:xfrm>
            <a:off x="663912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91"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93" name="PlaceHolder 2"/>
          <p:cNvSpPr>
            <a:spLocks noGrp="1"/>
          </p:cNvSpPr>
          <p:nvPr>
            <p:ph type="body"/>
          </p:nvPr>
        </p:nvSpPr>
        <p:spPr>
          <a:xfrm>
            <a:off x="504000" y="1326600"/>
            <a:ext cx="9072000" cy="328860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95" name="PlaceHolder 2"/>
          <p:cNvSpPr>
            <a:spLocks noGrp="1"/>
          </p:cNvSpPr>
          <p:nvPr>
            <p:ph type="body"/>
          </p:nvPr>
        </p:nvSpPr>
        <p:spPr>
          <a:xfrm>
            <a:off x="50400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96" name="PlaceHolder 3"/>
          <p:cNvSpPr>
            <a:spLocks noGrp="1"/>
          </p:cNvSpPr>
          <p:nvPr>
            <p:ph type="body"/>
          </p:nvPr>
        </p:nvSpPr>
        <p:spPr>
          <a:xfrm>
            <a:off x="515268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9" name="PlaceHolder 2"/>
          <p:cNvSpPr>
            <a:spLocks noGrp="1"/>
          </p:cNvSpPr>
          <p:nvPr>
            <p:ph type="body"/>
          </p:nvPr>
        </p:nvSpPr>
        <p:spPr>
          <a:xfrm>
            <a:off x="504000" y="1326600"/>
            <a:ext cx="9072000" cy="328860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567000" y="504000"/>
            <a:ext cx="8376480" cy="55814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00"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01" name="PlaceHolder 3"/>
          <p:cNvSpPr>
            <a:spLocks noGrp="1"/>
          </p:cNvSpPr>
          <p:nvPr>
            <p:ph type="body"/>
          </p:nvPr>
        </p:nvSpPr>
        <p:spPr>
          <a:xfrm>
            <a:off x="515268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102" name="PlaceHolder 4"/>
          <p:cNvSpPr>
            <a:spLocks noGrp="1"/>
          </p:cNvSpPr>
          <p:nvPr>
            <p:ph type="body"/>
          </p:nvPr>
        </p:nvSpPr>
        <p:spPr>
          <a:xfrm>
            <a:off x="50400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04" name="PlaceHolder 2"/>
          <p:cNvSpPr>
            <a:spLocks noGrp="1"/>
          </p:cNvSpPr>
          <p:nvPr>
            <p:ph type="body"/>
          </p:nvPr>
        </p:nvSpPr>
        <p:spPr>
          <a:xfrm>
            <a:off x="50400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105"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06" name="PlaceHolder 4"/>
          <p:cNvSpPr>
            <a:spLocks noGrp="1"/>
          </p:cNvSpPr>
          <p:nvPr>
            <p:ph type="body"/>
          </p:nvPr>
        </p:nvSpPr>
        <p:spPr>
          <a:xfrm>
            <a:off x="515268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08"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09"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10" name="PlaceHolder 4"/>
          <p:cNvSpPr>
            <a:spLocks noGrp="1"/>
          </p:cNvSpPr>
          <p:nvPr>
            <p:ph type="body"/>
          </p:nvPr>
        </p:nvSpPr>
        <p:spPr>
          <a:xfrm>
            <a:off x="504000" y="304452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12" name="PlaceHolder 2"/>
          <p:cNvSpPr>
            <a:spLocks noGrp="1"/>
          </p:cNvSpPr>
          <p:nvPr>
            <p:ph type="body"/>
          </p:nvPr>
        </p:nvSpPr>
        <p:spPr>
          <a:xfrm>
            <a:off x="504000" y="132660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13" name="PlaceHolder 3"/>
          <p:cNvSpPr>
            <a:spLocks noGrp="1"/>
          </p:cNvSpPr>
          <p:nvPr>
            <p:ph type="body"/>
          </p:nvPr>
        </p:nvSpPr>
        <p:spPr>
          <a:xfrm>
            <a:off x="504000" y="304452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15"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16"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17" name="PlaceHolder 4"/>
          <p:cNvSpPr>
            <a:spLocks noGrp="1"/>
          </p:cNvSpPr>
          <p:nvPr>
            <p:ph type="body"/>
          </p:nvPr>
        </p:nvSpPr>
        <p:spPr>
          <a:xfrm>
            <a:off x="50400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18" name="PlaceHolder 5"/>
          <p:cNvSpPr>
            <a:spLocks noGrp="1"/>
          </p:cNvSpPr>
          <p:nvPr>
            <p:ph type="body"/>
          </p:nvPr>
        </p:nvSpPr>
        <p:spPr>
          <a:xfrm>
            <a:off x="515268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20" name="PlaceHolder 2"/>
          <p:cNvSpPr>
            <a:spLocks noGrp="1"/>
          </p:cNvSpPr>
          <p:nvPr>
            <p:ph type="body"/>
          </p:nvPr>
        </p:nvSpPr>
        <p:spPr>
          <a:xfrm>
            <a:off x="50400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21" name="PlaceHolder 3"/>
          <p:cNvSpPr>
            <a:spLocks noGrp="1"/>
          </p:cNvSpPr>
          <p:nvPr>
            <p:ph type="body"/>
          </p:nvPr>
        </p:nvSpPr>
        <p:spPr>
          <a:xfrm>
            <a:off x="357156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22" name="PlaceHolder 4"/>
          <p:cNvSpPr>
            <a:spLocks noGrp="1"/>
          </p:cNvSpPr>
          <p:nvPr>
            <p:ph type="body"/>
          </p:nvPr>
        </p:nvSpPr>
        <p:spPr>
          <a:xfrm>
            <a:off x="663912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23" name="PlaceHolder 5"/>
          <p:cNvSpPr>
            <a:spLocks noGrp="1"/>
          </p:cNvSpPr>
          <p:nvPr>
            <p:ph type="body"/>
          </p:nvPr>
        </p:nvSpPr>
        <p:spPr>
          <a:xfrm>
            <a:off x="50400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24" name="PlaceHolder 6"/>
          <p:cNvSpPr>
            <a:spLocks noGrp="1"/>
          </p:cNvSpPr>
          <p:nvPr>
            <p:ph type="body"/>
          </p:nvPr>
        </p:nvSpPr>
        <p:spPr>
          <a:xfrm>
            <a:off x="357156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25" name="PlaceHolder 7"/>
          <p:cNvSpPr>
            <a:spLocks noGrp="1"/>
          </p:cNvSpPr>
          <p:nvPr>
            <p:ph type="body"/>
          </p:nvPr>
        </p:nvSpPr>
        <p:spPr>
          <a:xfrm>
            <a:off x="663912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33"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35" name="PlaceHolder 2"/>
          <p:cNvSpPr>
            <a:spLocks noGrp="1"/>
          </p:cNvSpPr>
          <p:nvPr>
            <p:ph type="body"/>
          </p:nvPr>
        </p:nvSpPr>
        <p:spPr>
          <a:xfrm>
            <a:off x="504000" y="1326600"/>
            <a:ext cx="9072000" cy="328860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1" name="PlaceHolder 2"/>
          <p:cNvSpPr>
            <a:spLocks noGrp="1"/>
          </p:cNvSpPr>
          <p:nvPr>
            <p:ph type="body"/>
          </p:nvPr>
        </p:nvSpPr>
        <p:spPr>
          <a:xfrm>
            <a:off x="50400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12" name="PlaceHolder 3"/>
          <p:cNvSpPr>
            <a:spLocks noGrp="1"/>
          </p:cNvSpPr>
          <p:nvPr>
            <p:ph type="body"/>
          </p:nvPr>
        </p:nvSpPr>
        <p:spPr>
          <a:xfrm>
            <a:off x="515268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37" name="PlaceHolder 2"/>
          <p:cNvSpPr>
            <a:spLocks noGrp="1"/>
          </p:cNvSpPr>
          <p:nvPr>
            <p:ph type="body"/>
          </p:nvPr>
        </p:nvSpPr>
        <p:spPr>
          <a:xfrm>
            <a:off x="50400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138" name="PlaceHolder 3"/>
          <p:cNvSpPr>
            <a:spLocks noGrp="1"/>
          </p:cNvSpPr>
          <p:nvPr>
            <p:ph type="body"/>
          </p:nvPr>
        </p:nvSpPr>
        <p:spPr>
          <a:xfrm>
            <a:off x="515268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567000" y="504000"/>
            <a:ext cx="8376480" cy="55814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42"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43" name="PlaceHolder 3"/>
          <p:cNvSpPr>
            <a:spLocks noGrp="1"/>
          </p:cNvSpPr>
          <p:nvPr>
            <p:ph type="body"/>
          </p:nvPr>
        </p:nvSpPr>
        <p:spPr>
          <a:xfrm>
            <a:off x="515268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144" name="PlaceHolder 4"/>
          <p:cNvSpPr>
            <a:spLocks noGrp="1"/>
          </p:cNvSpPr>
          <p:nvPr>
            <p:ph type="body"/>
          </p:nvPr>
        </p:nvSpPr>
        <p:spPr>
          <a:xfrm>
            <a:off x="50400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46" name="PlaceHolder 2"/>
          <p:cNvSpPr>
            <a:spLocks noGrp="1"/>
          </p:cNvSpPr>
          <p:nvPr>
            <p:ph type="body"/>
          </p:nvPr>
        </p:nvSpPr>
        <p:spPr>
          <a:xfrm>
            <a:off x="50400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147"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48" name="PlaceHolder 4"/>
          <p:cNvSpPr>
            <a:spLocks noGrp="1"/>
          </p:cNvSpPr>
          <p:nvPr>
            <p:ph type="body"/>
          </p:nvPr>
        </p:nvSpPr>
        <p:spPr>
          <a:xfrm>
            <a:off x="515268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50"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51"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52" name="PlaceHolder 4"/>
          <p:cNvSpPr>
            <a:spLocks noGrp="1"/>
          </p:cNvSpPr>
          <p:nvPr>
            <p:ph type="body"/>
          </p:nvPr>
        </p:nvSpPr>
        <p:spPr>
          <a:xfrm>
            <a:off x="504000" y="304452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54" name="PlaceHolder 2"/>
          <p:cNvSpPr>
            <a:spLocks noGrp="1"/>
          </p:cNvSpPr>
          <p:nvPr>
            <p:ph type="body"/>
          </p:nvPr>
        </p:nvSpPr>
        <p:spPr>
          <a:xfrm>
            <a:off x="504000" y="132660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55" name="PlaceHolder 3"/>
          <p:cNvSpPr>
            <a:spLocks noGrp="1"/>
          </p:cNvSpPr>
          <p:nvPr>
            <p:ph type="body"/>
          </p:nvPr>
        </p:nvSpPr>
        <p:spPr>
          <a:xfrm>
            <a:off x="504000" y="304452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57"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58"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59" name="PlaceHolder 4"/>
          <p:cNvSpPr>
            <a:spLocks noGrp="1"/>
          </p:cNvSpPr>
          <p:nvPr>
            <p:ph type="body"/>
          </p:nvPr>
        </p:nvSpPr>
        <p:spPr>
          <a:xfrm>
            <a:off x="50400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60" name="PlaceHolder 5"/>
          <p:cNvSpPr>
            <a:spLocks noGrp="1"/>
          </p:cNvSpPr>
          <p:nvPr>
            <p:ph type="body"/>
          </p:nvPr>
        </p:nvSpPr>
        <p:spPr>
          <a:xfrm>
            <a:off x="515268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62" name="PlaceHolder 2"/>
          <p:cNvSpPr>
            <a:spLocks noGrp="1"/>
          </p:cNvSpPr>
          <p:nvPr>
            <p:ph type="body"/>
          </p:nvPr>
        </p:nvSpPr>
        <p:spPr>
          <a:xfrm>
            <a:off x="50400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63" name="PlaceHolder 3"/>
          <p:cNvSpPr>
            <a:spLocks noGrp="1"/>
          </p:cNvSpPr>
          <p:nvPr>
            <p:ph type="body"/>
          </p:nvPr>
        </p:nvSpPr>
        <p:spPr>
          <a:xfrm>
            <a:off x="357156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64" name="PlaceHolder 4"/>
          <p:cNvSpPr>
            <a:spLocks noGrp="1"/>
          </p:cNvSpPr>
          <p:nvPr>
            <p:ph type="body"/>
          </p:nvPr>
        </p:nvSpPr>
        <p:spPr>
          <a:xfrm>
            <a:off x="6639120" y="132660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65" name="PlaceHolder 5"/>
          <p:cNvSpPr>
            <a:spLocks noGrp="1"/>
          </p:cNvSpPr>
          <p:nvPr>
            <p:ph type="body"/>
          </p:nvPr>
        </p:nvSpPr>
        <p:spPr>
          <a:xfrm>
            <a:off x="50400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66" name="PlaceHolder 6"/>
          <p:cNvSpPr>
            <a:spLocks noGrp="1"/>
          </p:cNvSpPr>
          <p:nvPr>
            <p:ph type="body"/>
          </p:nvPr>
        </p:nvSpPr>
        <p:spPr>
          <a:xfrm>
            <a:off x="357156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67" name="PlaceHolder 7"/>
          <p:cNvSpPr>
            <a:spLocks noGrp="1"/>
          </p:cNvSpPr>
          <p:nvPr>
            <p:ph type="body"/>
          </p:nvPr>
        </p:nvSpPr>
        <p:spPr>
          <a:xfrm>
            <a:off x="6639120" y="3044520"/>
            <a:ext cx="292104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67000" y="504000"/>
            <a:ext cx="8376480" cy="558144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16"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17" name="PlaceHolder 3"/>
          <p:cNvSpPr>
            <a:spLocks noGrp="1"/>
          </p:cNvSpPr>
          <p:nvPr>
            <p:ph type="body"/>
          </p:nvPr>
        </p:nvSpPr>
        <p:spPr>
          <a:xfrm>
            <a:off x="515268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18" name="PlaceHolder 4"/>
          <p:cNvSpPr>
            <a:spLocks noGrp="1"/>
          </p:cNvSpPr>
          <p:nvPr>
            <p:ph type="body"/>
          </p:nvPr>
        </p:nvSpPr>
        <p:spPr>
          <a:xfrm>
            <a:off x="50400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20" name="PlaceHolder 2"/>
          <p:cNvSpPr>
            <a:spLocks noGrp="1"/>
          </p:cNvSpPr>
          <p:nvPr>
            <p:ph type="body"/>
          </p:nvPr>
        </p:nvSpPr>
        <p:spPr>
          <a:xfrm>
            <a:off x="504000" y="1326600"/>
            <a:ext cx="4426920" cy="3288600"/>
          </a:xfrm>
          <a:prstGeom prst="rect">
            <a:avLst/>
          </a:prstGeom>
        </p:spPr>
        <p:txBody>
          <a:bodyPr lIns="0" rIns="0" tIns="0" bIns="0">
            <a:normAutofit/>
          </a:bodyPr>
          <a:p>
            <a:endParaRPr b="0" lang="es-ES" sz="1490" spc="-1" strike="noStrike">
              <a:solidFill>
                <a:srgbClr val="ffffff"/>
              </a:solidFill>
              <a:latin typeface="Calibri"/>
            </a:endParaRPr>
          </a:p>
        </p:txBody>
      </p:sp>
      <p:sp>
        <p:nvSpPr>
          <p:cNvPr id="21"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22" name="PlaceHolder 4"/>
          <p:cNvSpPr>
            <a:spLocks noGrp="1"/>
          </p:cNvSpPr>
          <p:nvPr>
            <p:ph type="body"/>
          </p:nvPr>
        </p:nvSpPr>
        <p:spPr>
          <a:xfrm>
            <a:off x="5152680" y="304452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67000" y="504000"/>
            <a:ext cx="8376480" cy="1203840"/>
          </a:xfrm>
          <a:prstGeom prst="rect">
            <a:avLst/>
          </a:prstGeom>
        </p:spPr>
        <p:txBody>
          <a:bodyPr lIns="0" rIns="0" tIns="0" bIns="0" anchor="ctr">
            <a:noAutofit/>
          </a:bodyPr>
          <a:p>
            <a:endParaRPr b="0" lang="es-ES" sz="1800" spc="-1" strike="noStrike">
              <a:solidFill>
                <a:srgbClr val="ffffff"/>
              </a:solidFill>
              <a:latin typeface="Calibri"/>
            </a:endParaRPr>
          </a:p>
        </p:txBody>
      </p:sp>
      <p:sp>
        <p:nvSpPr>
          <p:cNvPr id="24" name="PlaceHolder 2"/>
          <p:cNvSpPr>
            <a:spLocks noGrp="1"/>
          </p:cNvSpPr>
          <p:nvPr>
            <p:ph type="body"/>
          </p:nvPr>
        </p:nvSpPr>
        <p:spPr>
          <a:xfrm>
            <a:off x="50400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25" name="PlaceHolder 3"/>
          <p:cNvSpPr>
            <a:spLocks noGrp="1"/>
          </p:cNvSpPr>
          <p:nvPr>
            <p:ph type="body"/>
          </p:nvPr>
        </p:nvSpPr>
        <p:spPr>
          <a:xfrm>
            <a:off x="5152680" y="1326600"/>
            <a:ext cx="4426920" cy="1568520"/>
          </a:xfrm>
          <a:prstGeom prst="rect">
            <a:avLst/>
          </a:prstGeom>
        </p:spPr>
        <p:txBody>
          <a:bodyPr lIns="0" rIns="0" tIns="0" bIns="0">
            <a:normAutofit/>
          </a:bodyPr>
          <a:p>
            <a:endParaRPr b="0" lang="es-ES" sz="1490" spc="-1" strike="noStrike">
              <a:solidFill>
                <a:srgbClr val="ffffff"/>
              </a:solidFill>
              <a:latin typeface="Calibri"/>
            </a:endParaRPr>
          </a:p>
        </p:txBody>
      </p:sp>
      <p:sp>
        <p:nvSpPr>
          <p:cNvPr id="26" name="PlaceHolder 4"/>
          <p:cNvSpPr>
            <a:spLocks noGrp="1"/>
          </p:cNvSpPr>
          <p:nvPr>
            <p:ph type="body"/>
          </p:nvPr>
        </p:nvSpPr>
        <p:spPr>
          <a:xfrm>
            <a:off x="504000" y="3044520"/>
            <a:ext cx="9072000" cy="1568520"/>
          </a:xfrm>
          <a:prstGeom prst="rect">
            <a:avLst/>
          </a:prstGeom>
        </p:spPr>
        <p:txBody>
          <a:bodyPr lIns="0" rIns="0" tIns="0" bIns="0">
            <a:normAutofit/>
          </a:bodyPr>
          <a:p>
            <a:endParaRPr b="0" lang="es-ES" sz="1490" spc="-1" strike="noStrike">
              <a:solidFill>
                <a:srgbClr val="ffffff"/>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4" descr="Celestia-R1---OverlayContentHD.png"/>
          <p:cNvPicPr/>
          <p:nvPr/>
        </p:nvPicPr>
        <p:blipFill>
          <a:blip r:embed="rId3"/>
          <a:stretch/>
        </p:blipFill>
        <p:spPr>
          <a:xfrm>
            <a:off x="0" y="0"/>
            <a:ext cx="10077480" cy="5668560"/>
          </a:xfrm>
          <a:prstGeom prst="rect">
            <a:avLst/>
          </a:prstGeom>
          <a:ln w="0">
            <a:noFill/>
          </a:ln>
        </p:spPr>
      </p:pic>
      <p:sp>
        <p:nvSpPr>
          <p:cNvPr id="1" name="PlaceHolder 1"/>
          <p:cNvSpPr>
            <a:spLocks noGrp="1"/>
          </p:cNvSpPr>
          <p:nvPr>
            <p:ph type="dt"/>
          </p:nvPr>
        </p:nvSpPr>
        <p:spPr>
          <a:xfrm>
            <a:off x="7102080" y="4854240"/>
            <a:ext cx="1322640" cy="312120"/>
          </a:xfrm>
          <a:prstGeom prst="rect">
            <a:avLst/>
          </a:prstGeom>
        </p:spPr>
        <p:txBody>
          <a:bodyPr anchor="ctr">
            <a:noAutofit/>
          </a:bodyPr>
          <a:p>
            <a:endParaRPr b="0" lang="es-ES" sz="2400" spc="-1" strike="noStrike">
              <a:latin typeface="Times New Roman"/>
            </a:endParaRPr>
          </a:p>
        </p:txBody>
      </p:sp>
      <p:sp>
        <p:nvSpPr>
          <p:cNvPr id="2" name="PlaceHolder 2"/>
          <p:cNvSpPr>
            <a:spLocks noGrp="1"/>
          </p:cNvSpPr>
          <p:nvPr>
            <p:ph type="ftr"/>
          </p:nvPr>
        </p:nvSpPr>
        <p:spPr>
          <a:xfrm>
            <a:off x="567000" y="4854240"/>
            <a:ext cx="6471720" cy="312120"/>
          </a:xfrm>
          <a:prstGeom prst="rect">
            <a:avLst/>
          </a:prstGeom>
        </p:spPr>
        <p:txBody>
          <a:bodyPr anchor="ctr">
            <a:noAutofit/>
          </a:bodyPr>
          <a:p>
            <a:endParaRPr b="0" lang="es-ES" sz="2400" spc="-1" strike="noStrike">
              <a:latin typeface="Times New Roman"/>
            </a:endParaRPr>
          </a:p>
        </p:txBody>
      </p:sp>
      <p:sp>
        <p:nvSpPr>
          <p:cNvPr id="3" name="PlaceHolder 3"/>
          <p:cNvSpPr>
            <a:spLocks noGrp="1"/>
          </p:cNvSpPr>
          <p:nvPr>
            <p:ph type="sldNum"/>
          </p:nvPr>
        </p:nvSpPr>
        <p:spPr>
          <a:xfrm>
            <a:off x="8488080" y="4854240"/>
            <a:ext cx="455400" cy="312120"/>
          </a:xfrm>
          <a:prstGeom prst="rect">
            <a:avLst/>
          </a:prstGeom>
        </p:spPr>
        <p:txBody>
          <a:bodyPr anchor="ctr">
            <a:noAutofit/>
          </a:bodyPr>
          <a:p>
            <a:pPr algn="r">
              <a:lnSpc>
                <a:spcPct val="100000"/>
              </a:lnSpc>
            </a:pPr>
            <a:fld id="{63AA799C-A384-4760-B226-2AD6E1E85309}" type="slidenum">
              <a:rPr b="0" lang="es-ES" sz="830" spc="-1" strike="noStrike">
                <a:solidFill>
                  <a:srgbClr val="ffffff"/>
                </a:solidFill>
                <a:latin typeface="Calibri"/>
              </a:rPr>
              <a:t>&lt;número&gt;</a:t>
            </a:fld>
            <a:endParaRPr b="0" lang="es-ES" sz="830" spc="-1" strike="noStrike">
              <a:latin typeface="Times New Roman"/>
            </a:endParaRPr>
          </a:p>
        </p:txBody>
      </p:sp>
      <p:sp>
        <p:nvSpPr>
          <p:cNvPr id="4" name="PlaceHolder 4"/>
          <p:cNvSpPr>
            <a:spLocks noGrp="1"/>
          </p:cNvSpPr>
          <p:nvPr>
            <p:ph type="title"/>
          </p:nvPr>
        </p:nvSpPr>
        <p:spPr>
          <a:xfrm>
            <a:off x="504000" y="226080"/>
            <a:ext cx="9072000" cy="946440"/>
          </a:xfrm>
          <a:prstGeom prst="rect">
            <a:avLst/>
          </a:prstGeom>
        </p:spPr>
        <p:txBody>
          <a:bodyPr lIns="0" rIns="0" tIns="0" bIns="0" anchor="ctr">
            <a:noAutofit/>
          </a:bodyPr>
          <a:p>
            <a:r>
              <a:rPr b="0" lang="es-ES" sz="1800" spc="-1" strike="noStrike">
                <a:solidFill>
                  <a:srgbClr val="ffffff"/>
                </a:solidFill>
                <a:latin typeface="Calibri"/>
              </a:rPr>
              <a:t>Pulse para editar el formato del texto de título</a:t>
            </a:r>
            <a:endParaRPr b="0" lang="es-ES" sz="1800" spc="-1" strike="noStrike">
              <a:solidFill>
                <a:srgbClr val="ffffff"/>
              </a:solidFill>
              <a:latin typeface="Calibri"/>
            </a:endParaRPr>
          </a:p>
        </p:txBody>
      </p:sp>
      <p:sp>
        <p:nvSpPr>
          <p:cNvPr id="5"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s-ES" sz="1490" spc="-1" strike="noStrike">
                <a:solidFill>
                  <a:srgbClr val="ffffff"/>
                </a:solidFill>
                <a:latin typeface="Calibri"/>
              </a:rPr>
              <a:t>Pulse para editar el formato de texto del esquema</a:t>
            </a:r>
            <a:endParaRPr b="0" lang="es-ES" sz="149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s-ES" sz="1160" spc="-1" strike="noStrike">
                <a:solidFill>
                  <a:srgbClr val="ffffff"/>
                </a:solidFill>
                <a:latin typeface="Calibri"/>
              </a:rPr>
              <a:t>Segundo nivel del esquema</a:t>
            </a:r>
            <a:endParaRPr b="0" lang="es-ES" sz="116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s-ES" sz="989" spc="-1" strike="noStrike">
                <a:solidFill>
                  <a:srgbClr val="ffffff"/>
                </a:solidFill>
                <a:latin typeface="Calibri"/>
              </a:rPr>
              <a:t>Tercer nivel del esquema</a:t>
            </a:r>
            <a:endParaRPr b="0" lang="es-ES" sz="989"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s-ES" sz="989" spc="-1" strike="noStrike">
                <a:solidFill>
                  <a:srgbClr val="ffffff"/>
                </a:solidFill>
                <a:latin typeface="Calibri"/>
              </a:rPr>
              <a:t>Cuarto nivel del esquema</a:t>
            </a:r>
            <a:endParaRPr b="0" lang="es-ES" sz="989"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s-ES" sz="2000" spc="-1" strike="noStrike">
                <a:solidFill>
                  <a:srgbClr val="ffffff"/>
                </a:solidFill>
                <a:latin typeface="Calibri"/>
              </a:rPr>
              <a:t>Quinto nivel del esquema</a:t>
            </a:r>
            <a:endParaRPr b="0" lang="es-ES"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s-ES" sz="2000" spc="-1" strike="noStrike">
                <a:solidFill>
                  <a:srgbClr val="ffffff"/>
                </a:solidFill>
                <a:latin typeface="Calibri"/>
              </a:rPr>
              <a:t>Sexto nivel del esquema</a:t>
            </a:r>
            <a:endParaRPr b="0" lang="es-ES"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s-ES" sz="2000" spc="-1" strike="noStrike">
                <a:solidFill>
                  <a:srgbClr val="ffffff"/>
                </a:solidFill>
                <a:latin typeface="Calibri"/>
              </a:rPr>
              <a:t>Séptimo nivel del esquema</a:t>
            </a:r>
            <a:endParaRPr b="0" lang="es-ES"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2" name="Picture 4" descr="Celestia-R1---OverlayContentHD.png"/>
          <p:cNvPicPr/>
          <p:nvPr/>
        </p:nvPicPr>
        <p:blipFill>
          <a:blip r:embed="rId3"/>
          <a:stretch/>
        </p:blipFill>
        <p:spPr>
          <a:xfrm>
            <a:off x="0" y="0"/>
            <a:ext cx="10077480" cy="5668560"/>
          </a:xfrm>
          <a:prstGeom prst="rect">
            <a:avLst/>
          </a:prstGeom>
          <a:ln w="0">
            <a:noFill/>
          </a:ln>
        </p:spPr>
      </p:pic>
      <p:sp>
        <p:nvSpPr>
          <p:cNvPr id="43" name="PlaceHolder 1"/>
          <p:cNvSpPr>
            <a:spLocks noGrp="1"/>
          </p:cNvSpPr>
          <p:nvPr>
            <p:ph type="dt"/>
          </p:nvPr>
        </p:nvSpPr>
        <p:spPr>
          <a:xfrm>
            <a:off x="7102080" y="4854240"/>
            <a:ext cx="1322640" cy="312120"/>
          </a:xfrm>
          <a:prstGeom prst="rect">
            <a:avLst/>
          </a:prstGeom>
        </p:spPr>
        <p:txBody>
          <a:bodyPr anchor="ctr">
            <a:noAutofit/>
          </a:bodyPr>
          <a:p>
            <a:endParaRPr b="0" lang="es-ES" sz="2400" spc="-1" strike="noStrike">
              <a:latin typeface="Times New Roman"/>
            </a:endParaRPr>
          </a:p>
        </p:txBody>
      </p:sp>
      <p:sp>
        <p:nvSpPr>
          <p:cNvPr id="44" name="PlaceHolder 2"/>
          <p:cNvSpPr>
            <a:spLocks noGrp="1"/>
          </p:cNvSpPr>
          <p:nvPr>
            <p:ph type="ftr"/>
          </p:nvPr>
        </p:nvSpPr>
        <p:spPr>
          <a:xfrm>
            <a:off x="567000" y="4854240"/>
            <a:ext cx="6471720" cy="312120"/>
          </a:xfrm>
          <a:prstGeom prst="rect">
            <a:avLst/>
          </a:prstGeom>
        </p:spPr>
        <p:txBody>
          <a:bodyPr anchor="ctr">
            <a:noAutofit/>
          </a:bodyPr>
          <a:p>
            <a:endParaRPr b="0" lang="es-ES" sz="2400" spc="-1" strike="noStrike">
              <a:latin typeface="Times New Roman"/>
            </a:endParaRPr>
          </a:p>
        </p:txBody>
      </p:sp>
      <p:sp>
        <p:nvSpPr>
          <p:cNvPr id="45" name="PlaceHolder 3"/>
          <p:cNvSpPr>
            <a:spLocks noGrp="1"/>
          </p:cNvSpPr>
          <p:nvPr>
            <p:ph type="sldNum"/>
          </p:nvPr>
        </p:nvSpPr>
        <p:spPr>
          <a:xfrm>
            <a:off x="8488080" y="4854240"/>
            <a:ext cx="455400" cy="312120"/>
          </a:xfrm>
          <a:prstGeom prst="rect">
            <a:avLst/>
          </a:prstGeom>
        </p:spPr>
        <p:txBody>
          <a:bodyPr anchor="ctr">
            <a:noAutofit/>
          </a:bodyPr>
          <a:p>
            <a:pPr algn="r">
              <a:lnSpc>
                <a:spcPct val="100000"/>
              </a:lnSpc>
            </a:pPr>
            <a:fld id="{7C06CA55-015F-42C7-98FE-A73103559BA9}" type="slidenum">
              <a:rPr b="0" lang="es-ES" sz="830" spc="-1" strike="noStrike">
                <a:solidFill>
                  <a:srgbClr val="ffffff"/>
                </a:solidFill>
                <a:latin typeface="Calibri"/>
              </a:rPr>
              <a:t>&lt;número&gt;</a:t>
            </a:fld>
            <a:endParaRPr b="0" lang="es-ES" sz="830" spc="-1" strike="noStrike">
              <a:latin typeface="Times New Roman"/>
            </a:endParaRPr>
          </a:p>
        </p:txBody>
      </p:sp>
      <p:sp>
        <p:nvSpPr>
          <p:cNvPr id="46" name="PlaceHolder 4"/>
          <p:cNvSpPr>
            <a:spLocks noGrp="1"/>
          </p:cNvSpPr>
          <p:nvPr>
            <p:ph type="title"/>
          </p:nvPr>
        </p:nvSpPr>
        <p:spPr>
          <a:xfrm>
            <a:off x="504000" y="226080"/>
            <a:ext cx="9072000" cy="946440"/>
          </a:xfrm>
          <a:prstGeom prst="rect">
            <a:avLst/>
          </a:prstGeom>
        </p:spPr>
        <p:txBody>
          <a:bodyPr lIns="0" rIns="0" tIns="0" bIns="0" anchor="ctr">
            <a:noAutofit/>
          </a:bodyPr>
          <a:p>
            <a:r>
              <a:rPr b="0" lang="es-ES" sz="1800" spc="-1" strike="noStrike">
                <a:solidFill>
                  <a:srgbClr val="ffffff"/>
                </a:solidFill>
                <a:latin typeface="Calibri"/>
              </a:rPr>
              <a:t>Pulse para editar el formato del texto de título</a:t>
            </a:r>
            <a:endParaRPr b="0" lang="es-ES" sz="1800" spc="-1" strike="noStrike">
              <a:solidFill>
                <a:srgbClr val="ffffff"/>
              </a:solidFill>
              <a:latin typeface="Calibri"/>
            </a:endParaRPr>
          </a:p>
        </p:txBody>
      </p:sp>
      <p:sp>
        <p:nvSpPr>
          <p:cNvPr id="47"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s-ES" sz="1490" spc="-1" strike="noStrike">
                <a:solidFill>
                  <a:srgbClr val="ffffff"/>
                </a:solidFill>
                <a:latin typeface="Calibri"/>
              </a:rPr>
              <a:t>Pulse para editar el formato de texto del esquema</a:t>
            </a:r>
            <a:endParaRPr b="0" lang="es-ES" sz="149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s-ES" sz="1160" spc="-1" strike="noStrike">
                <a:solidFill>
                  <a:srgbClr val="ffffff"/>
                </a:solidFill>
                <a:latin typeface="Calibri"/>
              </a:rPr>
              <a:t>Segundo nivel del esquema</a:t>
            </a:r>
            <a:endParaRPr b="0" lang="es-ES" sz="116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s-ES" sz="989" spc="-1" strike="noStrike">
                <a:solidFill>
                  <a:srgbClr val="ffffff"/>
                </a:solidFill>
                <a:latin typeface="Calibri"/>
              </a:rPr>
              <a:t>Tercer nivel del esquema</a:t>
            </a:r>
            <a:endParaRPr b="0" lang="es-ES" sz="989"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s-ES" sz="989" spc="-1" strike="noStrike">
                <a:solidFill>
                  <a:srgbClr val="ffffff"/>
                </a:solidFill>
                <a:latin typeface="Calibri"/>
              </a:rPr>
              <a:t>Cuarto nivel del esquema</a:t>
            </a:r>
            <a:endParaRPr b="0" lang="es-ES" sz="989"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s-ES" sz="2000" spc="-1" strike="noStrike">
                <a:solidFill>
                  <a:srgbClr val="ffffff"/>
                </a:solidFill>
                <a:latin typeface="Calibri"/>
              </a:rPr>
              <a:t>Quinto nivel del esquema</a:t>
            </a:r>
            <a:endParaRPr b="0" lang="es-ES"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s-ES" sz="2000" spc="-1" strike="noStrike">
                <a:solidFill>
                  <a:srgbClr val="ffffff"/>
                </a:solidFill>
                <a:latin typeface="Calibri"/>
              </a:rPr>
              <a:t>Sexto nivel del esquema</a:t>
            </a:r>
            <a:endParaRPr b="0" lang="es-ES"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s-ES" sz="2000" spc="-1" strike="noStrike">
                <a:solidFill>
                  <a:srgbClr val="ffffff"/>
                </a:solidFill>
                <a:latin typeface="Calibri"/>
              </a:rPr>
              <a:t>Séptimo nivel del esquema</a:t>
            </a:r>
            <a:endParaRPr b="0" lang="es-ES"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84" name="Picture 4" descr="Celestia-R1---OverlayContentHD.png"/>
          <p:cNvPicPr/>
          <p:nvPr/>
        </p:nvPicPr>
        <p:blipFill>
          <a:blip r:embed="rId3"/>
          <a:stretch/>
        </p:blipFill>
        <p:spPr>
          <a:xfrm>
            <a:off x="0" y="0"/>
            <a:ext cx="10077480" cy="5668560"/>
          </a:xfrm>
          <a:prstGeom prst="rect">
            <a:avLst/>
          </a:prstGeom>
          <a:ln w="0">
            <a:noFill/>
          </a:ln>
        </p:spPr>
      </p:pic>
      <p:sp>
        <p:nvSpPr>
          <p:cNvPr id="85" name="PlaceHolder 1"/>
          <p:cNvSpPr>
            <a:spLocks noGrp="1"/>
          </p:cNvSpPr>
          <p:nvPr>
            <p:ph type="dt"/>
          </p:nvPr>
        </p:nvSpPr>
        <p:spPr>
          <a:xfrm>
            <a:off x="7102080" y="4854240"/>
            <a:ext cx="1322640" cy="312120"/>
          </a:xfrm>
          <a:prstGeom prst="rect">
            <a:avLst/>
          </a:prstGeom>
        </p:spPr>
        <p:txBody>
          <a:bodyPr anchor="ctr">
            <a:noAutofit/>
          </a:bodyPr>
          <a:p>
            <a:endParaRPr b="0" lang="es-ES" sz="2400" spc="-1" strike="noStrike">
              <a:latin typeface="Times New Roman"/>
            </a:endParaRPr>
          </a:p>
        </p:txBody>
      </p:sp>
      <p:sp>
        <p:nvSpPr>
          <p:cNvPr id="86" name="PlaceHolder 2"/>
          <p:cNvSpPr>
            <a:spLocks noGrp="1"/>
          </p:cNvSpPr>
          <p:nvPr>
            <p:ph type="ftr"/>
          </p:nvPr>
        </p:nvSpPr>
        <p:spPr>
          <a:xfrm>
            <a:off x="567000" y="4854240"/>
            <a:ext cx="6471720" cy="312120"/>
          </a:xfrm>
          <a:prstGeom prst="rect">
            <a:avLst/>
          </a:prstGeom>
        </p:spPr>
        <p:txBody>
          <a:bodyPr anchor="ctr">
            <a:noAutofit/>
          </a:bodyPr>
          <a:p>
            <a:endParaRPr b="0" lang="es-ES" sz="2400" spc="-1" strike="noStrike">
              <a:latin typeface="Times New Roman"/>
            </a:endParaRPr>
          </a:p>
        </p:txBody>
      </p:sp>
      <p:sp>
        <p:nvSpPr>
          <p:cNvPr id="87" name="PlaceHolder 3"/>
          <p:cNvSpPr>
            <a:spLocks noGrp="1"/>
          </p:cNvSpPr>
          <p:nvPr>
            <p:ph type="sldNum"/>
          </p:nvPr>
        </p:nvSpPr>
        <p:spPr>
          <a:xfrm>
            <a:off x="8488080" y="4854240"/>
            <a:ext cx="455400" cy="312120"/>
          </a:xfrm>
          <a:prstGeom prst="rect">
            <a:avLst/>
          </a:prstGeom>
        </p:spPr>
        <p:txBody>
          <a:bodyPr anchor="ctr">
            <a:noAutofit/>
          </a:bodyPr>
          <a:p>
            <a:pPr algn="r">
              <a:lnSpc>
                <a:spcPct val="100000"/>
              </a:lnSpc>
            </a:pPr>
            <a:fld id="{C7D9259F-79BD-46F2-A346-D3AB7D725CB8}" type="slidenum">
              <a:rPr b="0" lang="es-ES" sz="830" spc="-1" strike="noStrike">
                <a:solidFill>
                  <a:srgbClr val="ffffff"/>
                </a:solidFill>
                <a:latin typeface="Calibri"/>
              </a:rPr>
              <a:t>&lt;número&gt;</a:t>
            </a:fld>
            <a:endParaRPr b="0" lang="es-ES" sz="830" spc="-1" strike="noStrike">
              <a:latin typeface="Times New Roman"/>
            </a:endParaRPr>
          </a:p>
        </p:txBody>
      </p:sp>
      <p:sp>
        <p:nvSpPr>
          <p:cNvPr id="88" name="PlaceHolder 4"/>
          <p:cNvSpPr>
            <a:spLocks noGrp="1"/>
          </p:cNvSpPr>
          <p:nvPr>
            <p:ph type="title"/>
          </p:nvPr>
        </p:nvSpPr>
        <p:spPr>
          <a:xfrm>
            <a:off x="504000" y="226080"/>
            <a:ext cx="9072000" cy="946440"/>
          </a:xfrm>
          <a:prstGeom prst="rect">
            <a:avLst/>
          </a:prstGeom>
        </p:spPr>
        <p:txBody>
          <a:bodyPr lIns="0" rIns="0" tIns="0" bIns="0" anchor="ctr">
            <a:noAutofit/>
          </a:bodyPr>
          <a:p>
            <a:r>
              <a:rPr b="0" lang="es-ES" sz="1800" spc="-1" strike="noStrike">
                <a:solidFill>
                  <a:srgbClr val="ffffff"/>
                </a:solidFill>
                <a:latin typeface="Calibri"/>
              </a:rPr>
              <a:t>Pulse para editar el formato del texto de título</a:t>
            </a:r>
            <a:endParaRPr b="0" lang="es-ES" sz="1800" spc="-1" strike="noStrike">
              <a:solidFill>
                <a:srgbClr val="ffffff"/>
              </a:solidFill>
              <a:latin typeface="Calibri"/>
            </a:endParaRPr>
          </a:p>
        </p:txBody>
      </p:sp>
      <p:sp>
        <p:nvSpPr>
          <p:cNvPr id="89"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s-ES" sz="1490" spc="-1" strike="noStrike">
                <a:solidFill>
                  <a:srgbClr val="ffffff"/>
                </a:solidFill>
                <a:latin typeface="Calibri"/>
              </a:rPr>
              <a:t>Pulse para editar el formato de texto del esquema</a:t>
            </a:r>
            <a:endParaRPr b="0" lang="es-ES" sz="149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s-ES" sz="1160" spc="-1" strike="noStrike">
                <a:solidFill>
                  <a:srgbClr val="ffffff"/>
                </a:solidFill>
                <a:latin typeface="Calibri"/>
              </a:rPr>
              <a:t>Segundo nivel del esquema</a:t>
            </a:r>
            <a:endParaRPr b="0" lang="es-ES" sz="116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s-ES" sz="989" spc="-1" strike="noStrike">
                <a:solidFill>
                  <a:srgbClr val="ffffff"/>
                </a:solidFill>
                <a:latin typeface="Calibri"/>
              </a:rPr>
              <a:t>Tercer nivel del esquema</a:t>
            </a:r>
            <a:endParaRPr b="0" lang="es-ES" sz="989"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s-ES" sz="989" spc="-1" strike="noStrike">
                <a:solidFill>
                  <a:srgbClr val="ffffff"/>
                </a:solidFill>
                <a:latin typeface="Calibri"/>
              </a:rPr>
              <a:t>Cuarto nivel del esquema</a:t>
            </a:r>
            <a:endParaRPr b="0" lang="es-ES" sz="989"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s-ES" sz="2000" spc="-1" strike="noStrike">
                <a:solidFill>
                  <a:srgbClr val="ffffff"/>
                </a:solidFill>
                <a:latin typeface="Calibri"/>
              </a:rPr>
              <a:t>Quinto nivel del esquema</a:t>
            </a:r>
            <a:endParaRPr b="0" lang="es-ES"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s-ES" sz="2000" spc="-1" strike="noStrike">
                <a:solidFill>
                  <a:srgbClr val="ffffff"/>
                </a:solidFill>
                <a:latin typeface="Calibri"/>
              </a:rPr>
              <a:t>Sexto nivel del esquema</a:t>
            </a:r>
            <a:endParaRPr b="0" lang="es-ES"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s-ES" sz="2000" spc="-1" strike="noStrike">
                <a:solidFill>
                  <a:srgbClr val="ffffff"/>
                </a:solidFill>
                <a:latin typeface="Calibri"/>
              </a:rPr>
              <a:t>Séptimo nivel del esquema</a:t>
            </a:r>
            <a:endParaRPr b="0" lang="es-ES"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26" name="Picture 5" descr="Celestia-R1---OverlayContentHD.png"/>
          <p:cNvPicPr/>
          <p:nvPr/>
        </p:nvPicPr>
        <p:blipFill>
          <a:blip r:embed="rId3"/>
          <a:stretch/>
        </p:blipFill>
        <p:spPr>
          <a:xfrm>
            <a:off x="0" y="0"/>
            <a:ext cx="10077480" cy="5668560"/>
          </a:xfrm>
          <a:prstGeom prst="rect">
            <a:avLst/>
          </a:prstGeom>
          <a:ln w="0">
            <a:noFill/>
          </a:ln>
        </p:spPr>
      </p:pic>
      <p:sp>
        <p:nvSpPr>
          <p:cNvPr id="127" name="PlaceHolder 1"/>
          <p:cNvSpPr>
            <a:spLocks noGrp="1"/>
          </p:cNvSpPr>
          <p:nvPr>
            <p:ph type="title"/>
          </p:nvPr>
        </p:nvSpPr>
        <p:spPr>
          <a:xfrm>
            <a:off x="567000" y="504000"/>
            <a:ext cx="8376480" cy="1203840"/>
          </a:xfrm>
          <a:prstGeom prst="rect">
            <a:avLst/>
          </a:prstGeom>
        </p:spPr>
        <p:txBody>
          <a:bodyPr anchor="ctr">
            <a:noAutofit/>
          </a:bodyPr>
          <a:p>
            <a:pPr>
              <a:lnSpc>
                <a:spcPct val="100000"/>
              </a:lnSpc>
            </a:pPr>
            <a:r>
              <a:rPr b="0" lang="es-ES" sz="2980" spc="-1" strike="noStrike" cap="all">
                <a:solidFill>
                  <a:srgbClr val="ffffff"/>
                </a:solidFill>
                <a:latin typeface="Calibri Light"/>
              </a:rPr>
              <a:t>Haga clic para modificar el estilo de título del patrón</a:t>
            </a:r>
            <a:endParaRPr b="0" lang="es-ES" sz="2980" spc="-1" strike="noStrike">
              <a:solidFill>
                <a:srgbClr val="ffffff"/>
              </a:solidFill>
              <a:latin typeface="Calibri"/>
            </a:endParaRPr>
          </a:p>
        </p:txBody>
      </p:sp>
      <p:sp>
        <p:nvSpPr>
          <p:cNvPr id="128" name="PlaceHolder 2"/>
          <p:cNvSpPr>
            <a:spLocks noGrp="1"/>
          </p:cNvSpPr>
          <p:nvPr>
            <p:ph type="dt"/>
          </p:nvPr>
        </p:nvSpPr>
        <p:spPr>
          <a:xfrm>
            <a:off x="7102080" y="4854240"/>
            <a:ext cx="1322640" cy="312120"/>
          </a:xfrm>
          <a:prstGeom prst="rect">
            <a:avLst/>
          </a:prstGeom>
        </p:spPr>
        <p:txBody>
          <a:bodyPr anchor="ctr">
            <a:noAutofit/>
          </a:bodyPr>
          <a:p>
            <a:endParaRPr b="0" lang="es-ES" sz="2400" spc="-1" strike="noStrike">
              <a:latin typeface="Times New Roman"/>
            </a:endParaRPr>
          </a:p>
        </p:txBody>
      </p:sp>
      <p:sp>
        <p:nvSpPr>
          <p:cNvPr id="129" name="PlaceHolder 3"/>
          <p:cNvSpPr>
            <a:spLocks noGrp="1"/>
          </p:cNvSpPr>
          <p:nvPr>
            <p:ph type="ftr"/>
          </p:nvPr>
        </p:nvSpPr>
        <p:spPr>
          <a:xfrm>
            <a:off x="567000" y="4854240"/>
            <a:ext cx="6471720" cy="312120"/>
          </a:xfrm>
          <a:prstGeom prst="rect">
            <a:avLst/>
          </a:prstGeom>
        </p:spPr>
        <p:txBody>
          <a:bodyPr anchor="ctr">
            <a:noAutofit/>
          </a:bodyPr>
          <a:p>
            <a:endParaRPr b="0" lang="es-ES" sz="2400" spc="-1" strike="noStrike">
              <a:latin typeface="Times New Roman"/>
            </a:endParaRPr>
          </a:p>
        </p:txBody>
      </p:sp>
      <p:sp>
        <p:nvSpPr>
          <p:cNvPr id="130" name="PlaceHolder 4"/>
          <p:cNvSpPr>
            <a:spLocks noGrp="1"/>
          </p:cNvSpPr>
          <p:nvPr>
            <p:ph type="sldNum"/>
          </p:nvPr>
        </p:nvSpPr>
        <p:spPr>
          <a:xfrm>
            <a:off x="8488080" y="4854240"/>
            <a:ext cx="455400" cy="312120"/>
          </a:xfrm>
          <a:prstGeom prst="rect">
            <a:avLst/>
          </a:prstGeom>
        </p:spPr>
        <p:txBody>
          <a:bodyPr anchor="ctr">
            <a:noAutofit/>
          </a:bodyPr>
          <a:p>
            <a:pPr algn="r">
              <a:lnSpc>
                <a:spcPct val="100000"/>
              </a:lnSpc>
            </a:pPr>
            <a:fld id="{F368C139-A38C-4DF2-95A2-5C776ED6B28D}" type="slidenum">
              <a:rPr b="0" lang="es-ES" sz="830" spc="-1" strike="noStrike">
                <a:solidFill>
                  <a:srgbClr val="ffffff"/>
                </a:solidFill>
                <a:latin typeface="Calibri"/>
              </a:rPr>
              <a:t>&lt;número&gt;</a:t>
            </a:fld>
            <a:endParaRPr b="0" lang="es-ES" sz="830" spc="-1" strike="noStrike">
              <a:latin typeface="Times New Roman"/>
            </a:endParaRPr>
          </a:p>
        </p:txBody>
      </p:sp>
      <p:sp>
        <p:nvSpPr>
          <p:cNvPr id="131"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s-ES" sz="1490" spc="-1" strike="noStrike">
                <a:solidFill>
                  <a:srgbClr val="ffffff"/>
                </a:solidFill>
                <a:latin typeface="Calibri"/>
              </a:rPr>
              <a:t>Pulse para editar el formato de texto del esquema</a:t>
            </a:r>
            <a:endParaRPr b="0" lang="es-ES" sz="1490" spc="-1" strike="noStrike">
              <a:solidFill>
                <a:srgbClr val="ffffff"/>
              </a:solidFill>
              <a:latin typeface="Calibri"/>
            </a:endParaRPr>
          </a:p>
          <a:p>
            <a:pPr lvl="1" marL="864000" indent="-324000">
              <a:spcBef>
                <a:spcPts val="1134"/>
              </a:spcBef>
              <a:buClr>
                <a:srgbClr val="ffffff"/>
              </a:buClr>
              <a:buSzPct val="75000"/>
              <a:buFont typeface="Symbol" charset="2"/>
              <a:buChar char=""/>
            </a:pPr>
            <a:r>
              <a:rPr b="0" lang="es-ES" sz="1160" spc="-1" strike="noStrike">
                <a:solidFill>
                  <a:srgbClr val="ffffff"/>
                </a:solidFill>
                <a:latin typeface="Calibri"/>
              </a:rPr>
              <a:t>Segundo nivel del esquema</a:t>
            </a:r>
            <a:endParaRPr b="0" lang="es-ES" sz="1160" spc="-1" strike="noStrike">
              <a:solidFill>
                <a:srgbClr val="ffffff"/>
              </a:solidFill>
              <a:latin typeface="Calibri"/>
            </a:endParaRPr>
          </a:p>
          <a:p>
            <a:pPr lvl="2" marL="1296000" indent="-288000">
              <a:spcBef>
                <a:spcPts val="850"/>
              </a:spcBef>
              <a:buClr>
                <a:srgbClr val="ffffff"/>
              </a:buClr>
              <a:buSzPct val="45000"/>
              <a:buFont typeface="Wingdings" charset="2"/>
              <a:buChar char=""/>
            </a:pPr>
            <a:r>
              <a:rPr b="0" lang="es-ES" sz="989" spc="-1" strike="noStrike">
                <a:solidFill>
                  <a:srgbClr val="ffffff"/>
                </a:solidFill>
                <a:latin typeface="Calibri"/>
              </a:rPr>
              <a:t>Tercer nivel del esquema</a:t>
            </a:r>
            <a:endParaRPr b="0" lang="es-ES" sz="989" spc="-1" strike="noStrike">
              <a:solidFill>
                <a:srgbClr val="ffffff"/>
              </a:solidFill>
              <a:latin typeface="Calibri"/>
            </a:endParaRPr>
          </a:p>
          <a:p>
            <a:pPr lvl="3" marL="1728000" indent="-216000">
              <a:spcBef>
                <a:spcPts val="567"/>
              </a:spcBef>
              <a:buClr>
                <a:srgbClr val="ffffff"/>
              </a:buClr>
              <a:buSzPct val="75000"/>
              <a:buFont typeface="Symbol" charset="2"/>
              <a:buChar char=""/>
            </a:pPr>
            <a:r>
              <a:rPr b="0" lang="es-ES" sz="989" spc="-1" strike="noStrike">
                <a:solidFill>
                  <a:srgbClr val="ffffff"/>
                </a:solidFill>
                <a:latin typeface="Calibri"/>
              </a:rPr>
              <a:t>Cuarto nivel del esquema</a:t>
            </a:r>
            <a:endParaRPr b="0" lang="es-ES" sz="989" spc="-1" strike="noStrike">
              <a:solidFill>
                <a:srgbClr val="ffffff"/>
              </a:solidFill>
              <a:latin typeface="Calibri"/>
            </a:endParaRPr>
          </a:p>
          <a:p>
            <a:pPr lvl="4" marL="2160000" indent="-216000">
              <a:spcBef>
                <a:spcPts val="283"/>
              </a:spcBef>
              <a:buClr>
                <a:srgbClr val="ffffff"/>
              </a:buClr>
              <a:buSzPct val="45000"/>
              <a:buFont typeface="Wingdings" charset="2"/>
              <a:buChar char=""/>
            </a:pPr>
            <a:r>
              <a:rPr b="0" lang="es-ES" sz="2000" spc="-1" strike="noStrike">
                <a:solidFill>
                  <a:srgbClr val="ffffff"/>
                </a:solidFill>
                <a:latin typeface="Calibri"/>
              </a:rPr>
              <a:t>Quinto nivel del esquema</a:t>
            </a:r>
            <a:endParaRPr b="0" lang="es-ES" sz="2000" spc="-1" strike="noStrike">
              <a:solidFill>
                <a:srgbClr val="ffffff"/>
              </a:solidFill>
              <a:latin typeface="Calibri"/>
            </a:endParaRPr>
          </a:p>
          <a:p>
            <a:pPr lvl="5" marL="2592000" indent="-216000">
              <a:spcBef>
                <a:spcPts val="283"/>
              </a:spcBef>
              <a:buClr>
                <a:srgbClr val="ffffff"/>
              </a:buClr>
              <a:buSzPct val="45000"/>
              <a:buFont typeface="Wingdings" charset="2"/>
              <a:buChar char=""/>
            </a:pPr>
            <a:r>
              <a:rPr b="0" lang="es-ES" sz="2000" spc="-1" strike="noStrike">
                <a:solidFill>
                  <a:srgbClr val="ffffff"/>
                </a:solidFill>
                <a:latin typeface="Calibri"/>
              </a:rPr>
              <a:t>Sexto nivel del esquema</a:t>
            </a:r>
            <a:endParaRPr b="0" lang="es-ES" sz="2000" spc="-1" strike="noStrike">
              <a:solidFill>
                <a:srgbClr val="ffffff"/>
              </a:solidFill>
              <a:latin typeface="Calibri"/>
            </a:endParaRPr>
          </a:p>
          <a:p>
            <a:pPr lvl="6" marL="3024000" indent="-216000">
              <a:spcBef>
                <a:spcPts val="283"/>
              </a:spcBef>
              <a:buClr>
                <a:srgbClr val="ffffff"/>
              </a:buClr>
              <a:buSzPct val="45000"/>
              <a:buFont typeface="Wingdings" charset="2"/>
              <a:buChar char=""/>
            </a:pPr>
            <a:r>
              <a:rPr b="0" lang="es-ES" sz="2000" spc="-1" strike="noStrike">
                <a:solidFill>
                  <a:srgbClr val="ffffff"/>
                </a:solidFill>
                <a:latin typeface="Calibri"/>
              </a:rPr>
              <a:t>Séptimo nivel del esquema</a:t>
            </a:r>
            <a:endParaRPr b="0" lang="es-ES" sz="2000" spc="-1" strike="noStrike">
              <a:solidFill>
                <a:srgbClr val="ffffff"/>
              </a:solidFill>
              <a:latin typeface="Calibri"/>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jpeg"/><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jpeg"/><Relationship Id="rId3"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jpeg"/><Relationship Id="rId3" Type="http://schemas.openxmlformats.org/officeDocument/2006/relationships/slideLayout" Target="../slideLayouts/slideLayout41.xml"/>
</Relationships>
</file>

<file path=ppt/slides/_rels/slide26.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41.xml"/>
</Relationships>
</file>

<file path=ppt/slides/_rels/slide27.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png"/><Relationship Id="rId3" Type="http://schemas.openxmlformats.org/officeDocument/2006/relationships/slideLayout" Target="../slideLayouts/slideLayout41.xml"/>
</Relationships>
</file>

<file path=ppt/slides/_rels/slide28.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jpeg"/><Relationship Id="rId3" Type="http://schemas.openxmlformats.org/officeDocument/2006/relationships/slideLayout" Target="../slideLayouts/slideLayout41.xml"/>
</Relationships>
</file>

<file path=ppt/slides/_rels/slide29.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jpeg"/><Relationship Id="rId3" Type="http://schemas.openxmlformats.org/officeDocument/2006/relationships/slideLayout" Target="../slideLayouts/slideLayout4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jpeg"/><Relationship Id="rId3"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jpeg"/><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58.jpeg"/><Relationship Id="rId8" Type="http://schemas.openxmlformats.org/officeDocument/2006/relationships/slideLayout" Target="../slideLayouts/slideLayout41.xml"/>
</Relationships>
</file>

<file path=ppt/slides/_rels/slide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5.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7.jpeg"/><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390240" y="360360"/>
            <a:ext cx="9070560" cy="945720"/>
          </a:xfrm>
          <a:prstGeom prst="rect">
            <a:avLst/>
          </a:prstGeom>
          <a:noFill/>
          <a:ln w="0">
            <a:noFill/>
          </a:ln>
        </p:spPr>
        <p:txBody>
          <a:bodyPr anchor="ctr">
            <a:noAutofit/>
          </a:bodyPr>
          <a:p>
            <a:pPr algn="ctr">
              <a:lnSpc>
                <a:spcPct val="100000"/>
              </a:lnSpc>
            </a:pPr>
            <a:r>
              <a:rPr b="0" lang="es-ES" sz="2800" spc="-1" strike="noStrike" cap="all">
                <a:solidFill>
                  <a:srgbClr val="ffffff"/>
                </a:solidFill>
                <a:latin typeface="Calibri Light"/>
              </a:rPr>
              <a:t>JEROU APP: APLICACIÓN DE COMIDA RÁPIDA</a:t>
            </a:r>
            <a:endParaRPr b="0" lang="es-ES" sz="2800" spc="-1" strike="noStrike">
              <a:solidFill>
                <a:srgbClr val="ffffff"/>
              </a:solidFill>
              <a:latin typeface="Calibri"/>
            </a:endParaRPr>
          </a:p>
        </p:txBody>
      </p:sp>
      <p:sp>
        <p:nvSpPr>
          <p:cNvPr id="175" name="TextShape 2"/>
          <p:cNvSpPr txBox="1"/>
          <p:nvPr/>
        </p:nvSpPr>
        <p:spPr>
          <a:xfrm>
            <a:off x="4401360" y="2471400"/>
            <a:ext cx="5050080" cy="2022120"/>
          </a:xfrm>
          <a:prstGeom prst="rect">
            <a:avLst/>
          </a:prstGeom>
          <a:noFill/>
          <a:ln w="0">
            <a:noFill/>
          </a:ln>
        </p:spPr>
        <p:txBody>
          <a:bodyPr anchor="ctr">
            <a:normAutofit/>
          </a:bodyPr>
          <a:p>
            <a:pPr marL="236160" indent="-235800" algn="ctr">
              <a:lnSpc>
                <a:spcPct val="100000"/>
              </a:lnSpc>
              <a:spcAft>
                <a:spcPts val="828"/>
              </a:spcAft>
              <a:buClr>
                <a:srgbClr val="ffffff"/>
              </a:buClr>
              <a:buFont typeface="Arial"/>
              <a:buChar char="•"/>
            </a:pPr>
            <a:r>
              <a:rPr b="0" lang="es-ES" sz="2000" spc="-1" strike="noStrike">
                <a:solidFill>
                  <a:srgbClr val="ffffff"/>
                </a:solidFill>
                <a:latin typeface="Calibri"/>
              </a:rPr>
              <a:t>AYOUB AGHMIR</a:t>
            </a:r>
            <a:endParaRPr b="0" lang="es-ES" sz="2000" spc="-1" strike="noStrike">
              <a:latin typeface="Arial"/>
            </a:endParaRPr>
          </a:p>
          <a:p>
            <a:pPr marL="236160" indent="-235800" algn="ctr">
              <a:lnSpc>
                <a:spcPct val="100000"/>
              </a:lnSpc>
              <a:spcAft>
                <a:spcPts val="828"/>
              </a:spcAft>
              <a:buClr>
                <a:srgbClr val="ffffff"/>
              </a:buClr>
              <a:buFont typeface="Arial"/>
              <a:buChar char="•"/>
            </a:pPr>
            <a:r>
              <a:rPr b="0" lang="es-ES" sz="2000" spc="-1" strike="noStrike">
                <a:solidFill>
                  <a:srgbClr val="ffffff"/>
                </a:solidFill>
                <a:latin typeface="Calibri"/>
              </a:rPr>
              <a:t>ADRIÁN DELGADO RODRÍGUEZ</a:t>
            </a:r>
            <a:endParaRPr b="0" lang="es-ES" sz="2000" spc="-1" strike="noStrike">
              <a:latin typeface="Arial"/>
            </a:endParaRPr>
          </a:p>
          <a:p>
            <a:pPr marL="236160" indent="-235800" algn="ctr">
              <a:lnSpc>
                <a:spcPct val="100000"/>
              </a:lnSpc>
              <a:spcAft>
                <a:spcPts val="828"/>
              </a:spcAft>
              <a:buClr>
                <a:srgbClr val="ffffff"/>
              </a:buClr>
              <a:buFont typeface="Arial"/>
              <a:buChar char="•"/>
            </a:pPr>
            <a:r>
              <a:rPr b="0" lang="es-ES" sz="2000" spc="-1" strike="noStrike">
                <a:solidFill>
                  <a:srgbClr val="ffffff"/>
                </a:solidFill>
                <a:latin typeface="Calibri"/>
              </a:rPr>
              <a:t>ÁNGEL CRIADO BERTOLI</a:t>
            </a:r>
            <a:endParaRPr b="0" lang="es-ES" sz="2000" spc="-1" strike="noStrike">
              <a:latin typeface="Arial"/>
            </a:endParaRPr>
          </a:p>
          <a:p>
            <a:pPr marL="236160" indent="-235800" algn="ctr">
              <a:lnSpc>
                <a:spcPct val="100000"/>
              </a:lnSpc>
              <a:spcAft>
                <a:spcPts val="828"/>
              </a:spcAft>
              <a:buClr>
                <a:srgbClr val="ffffff"/>
              </a:buClr>
              <a:buFont typeface="Arial"/>
              <a:buChar char="•"/>
            </a:pPr>
            <a:r>
              <a:rPr b="0" lang="es-ES" sz="2000" spc="-1" strike="noStrike">
                <a:solidFill>
                  <a:srgbClr val="ffffff"/>
                </a:solidFill>
                <a:latin typeface="Calibri"/>
              </a:rPr>
              <a:t>CARLOS SALOMÓN MANGUE MBA</a:t>
            </a:r>
            <a:endParaRPr b="0" lang="es-ES" sz="2000" spc="-1" strike="noStrike">
              <a:latin typeface="Arial"/>
            </a:endParaRPr>
          </a:p>
          <a:p>
            <a:pPr marL="236160" indent="-235800" algn="ctr">
              <a:lnSpc>
                <a:spcPct val="100000"/>
              </a:lnSpc>
              <a:spcAft>
                <a:spcPts val="828"/>
              </a:spcAft>
              <a:buClr>
                <a:srgbClr val="ffffff"/>
              </a:buClr>
              <a:buFont typeface="Arial"/>
              <a:buChar char="•"/>
            </a:pPr>
            <a:r>
              <a:rPr b="0" lang="es-ES" sz="2000" spc="-1" strike="noStrike">
                <a:solidFill>
                  <a:srgbClr val="ffffff"/>
                </a:solidFill>
                <a:latin typeface="Calibri"/>
              </a:rPr>
              <a:t>SERGIO JIMÉNEZ ORTEGA</a:t>
            </a:r>
            <a:endParaRPr b="0" lang="es-ES" sz="2000" spc="-1" strike="noStrike">
              <a:latin typeface="Arial"/>
            </a:endParaRPr>
          </a:p>
        </p:txBody>
      </p:sp>
      <p:pic>
        <p:nvPicPr>
          <p:cNvPr id="176" name="Picture 2" descr="C:\Temp\_JEROUAPP\logo_Jerou.png"/>
          <p:cNvPicPr/>
          <p:nvPr/>
        </p:nvPicPr>
        <p:blipFill>
          <a:blip r:embed="rId1"/>
          <a:stretch/>
        </p:blipFill>
        <p:spPr>
          <a:xfrm>
            <a:off x="1029600" y="2510280"/>
            <a:ext cx="1895760" cy="1901160"/>
          </a:xfrm>
          <a:prstGeom prst="rect">
            <a:avLst/>
          </a:prstGeom>
          <a:ln w="0">
            <a:noFill/>
          </a:ln>
        </p:spPr>
      </p:pic>
    </p:spTree>
  </p:cSld>
  <p:transition spd="med">
    <p:push dir="r"/>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Imagen 2" descr="Imagen de la pantalla de un emparedado&#10;&#10;Descripción generada automáticamente"/>
          <p:cNvPicPr/>
          <p:nvPr/>
        </p:nvPicPr>
        <p:blipFill>
          <a:blip r:embed="rId1"/>
          <a:stretch/>
        </p:blipFill>
        <p:spPr>
          <a:xfrm>
            <a:off x="4011120" y="605880"/>
            <a:ext cx="2057760" cy="4458600"/>
          </a:xfrm>
          <a:prstGeom prst="rect">
            <a:avLst/>
          </a:prstGeom>
          <a:ln w="0">
            <a:noFill/>
          </a:ln>
        </p:spPr>
      </p:pic>
      <p:sp>
        <p:nvSpPr>
          <p:cNvPr id="220" name="CustomShape 1"/>
          <p:cNvSpPr/>
          <p:nvPr/>
        </p:nvSpPr>
        <p:spPr>
          <a:xfrm>
            <a:off x="495360" y="257400"/>
            <a:ext cx="39088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MAIN ACTIVITY</a:t>
            </a:r>
            <a:endParaRPr b="0" lang="es-ES" sz="1800" spc="-1" strike="noStrike">
              <a:latin typeface="Arial"/>
            </a:endParaRPr>
          </a:p>
        </p:txBody>
      </p:sp>
      <p:sp>
        <p:nvSpPr>
          <p:cNvPr id="221" name="CustomShape 2"/>
          <p:cNvSpPr/>
          <p:nvPr/>
        </p:nvSpPr>
        <p:spPr>
          <a:xfrm flipH="1">
            <a:off x="6187320" y="822960"/>
            <a:ext cx="906480" cy="9864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222" name="CustomShape 3"/>
          <p:cNvSpPr/>
          <p:nvPr/>
        </p:nvSpPr>
        <p:spPr>
          <a:xfrm flipH="1">
            <a:off x="6186600" y="1714680"/>
            <a:ext cx="967320" cy="36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223" name="CustomShape 4"/>
          <p:cNvSpPr/>
          <p:nvPr/>
        </p:nvSpPr>
        <p:spPr>
          <a:xfrm flipH="1">
            <a:off x="6187320" y="2884680"/>
            <a:ext cx="906480" cy="36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224" name="CustomShape 5"/>
          <p:cNvSpPr/>
          <p:nvPr/>
        </p:nvSpPr>
        <p:spPr>
          <a:xfrm flipH="1">
            <a:off x="6248520" y="3956040"/>
            <a:ext cx="906480" cy="36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225" name="CustomShape 6"/>
          <p:cNvSpPr/>
          <p:nvPr/>
        </p:nvSpPr>
        <p:spPr>
          <a:xfrm>
            <a:off x="2849760" y="4861440"/>
            <a:ext cx="921600" cy="6840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226" name="CustomShape 7"/>
          <p:cNvSpPr/>
          <p:nvPr/>
        </p:nvSpPr>
        <p:spPr>
          <a:xfrm>
            <a:off x="7155360" y="626760"/>
            <a:ext cx="165312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MENÚ DESPLEGABLE</a:t>
            </a:r>
            <a:endParaRPr b="0" lang="es-ES" sz="1800" spc="-1" strike="noStrike">
              <a:latin typeface="Arial"/>
            </a:endParaRPr>
          </a:p>
        </p:txBody>
      </p:sp>
      <p:sp>
        <p:nvSpPr>
          <p:cNvPr id="227" name="CustomShape 8"/>
          <p:cNvSpPr/>
          <p:nvPr/>
        </p:nvSpPr>
        <p:spPr>
          <a:xfrm>
            <a:off x="7273440" y="1391400"/>
            <a:ext cx="165312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CARROUSEL BURGER KING</a:t>
            </a:r>
            <a:endParaRPr b="0" lang="es-ES" sz="1800" spc="-1" strike="noStrike">
              <a:latin typeface="Arial"/>
            </a:endParaRPr>
          </a:p>
        </p:txBody>
      </p:sp>
      <p:sp>
        <p:nvSpPr>
          <p:cNvPr id="228" name="CustomShape 9"/>
          <p:cNvSpPr/>
          <p:nvPr/>
        </p:nvSpPr>
        <p:spPr>
          <a:xfrm>
            <a:off x="7155360" y="2552760"/>
            <a:ext cx="165312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CARROUSEL MCDONALDS</a:t>
            </a:r>
            <a:endParaRPr b="0" lang="es-ES" sz="1800" spc="-1" strike="noStrike">
              <a:latin typeface="Arial"/>
            </a:endParaRPr>
          </a:p>
        </p:txBody>
      </p:sp>
      <p:sp>
        <p:nvSpPr>
          <p:cNvPr id="229" name="CustomShape 10"/>
          <p:cNvSpPr/>
          <p:nvPr/>
        </p:nvSpPr>
        <p:spPr>
          <a:xfrm>
            <a:off x="7216200" y="3632760"/>
            <a:ext cx="165312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CARROUSEL KFC</a:t>
            </a:r>
            <a:endParaRPr b="0" lang="es-ES" sz="1800" spc="-1" strike="noStrike">
              <a:latin typeface="Arial"/>
            </a:endParaRPr>
          </a:p>
        </p:txBody>
      </p:sp>
      <p:sp>
        <p:nvSpPr>
          <p:cNvPr id="230" name="CustomShape 11"/>
          <p:cNvSpPr/>
          <p:nvPr/>
        </p:nvSpPr>
        <p:spPr>
          <a:xfrm>
            <a:off x="1764000" y="4538520"/>
            <a:ext cx="165312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MENÚ INFERIOR</a:t>
            </a:r>
            <a:endParaRPr b="0" lang="es-ES" sz="1800" spc="-1" strike="noStrike">
              <a:latin typeface="Arial"/>
            </a:endParaRPr>
          </a:p>
        </p:txBody>
      </p:sp>
      <p:sp>
        <p:nvSpPr>
          <p:cNvPr id="231" name="CustomShape 12"/>
          <p:cNvSpPr/>
          <p:nvPr/>
        </p:nvSpPr>
        <p:spPr>
          <a:xfrm flipH="1" flipV="1">
            <a:off x="6187320" y="4712400"/>
            <a:ext cx="997920" cy="8100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232" name="CustomShape 13"/>
          <p:cNvSpPr/>
          <p:nvPr/>
        </p:nvSpPr>
        <p:spPr>
          <a:xfrm>
            <a:off x="7230600" y="4478760"/>
            <a:ext cx="165312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CARROUSEL TACCO BELL</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495360" y="257400"/>
            <a:ext cx="39088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MENÚ INFERIOR</a:t>
            </a:r>
            <a:endParaRPr b="0" lang="es-ES" sz="1800" spc="-1" strike="noStrike">
              <a:latin typeface="Arial"/>
            </a:endParaRPr>
          </a:p>
        </p:txBody>
      </p:sp>
      <p:pic>
        <p:nvPicPr>
          <p:cNvPr id="234" name="Imagen 3" descr="Interfaz de usuario gráfica, Sitio web&#10;&#10;Descripción generada automáticamente"/>
          <p:cNvPicPr/>
          <p:nvPr/>
        </p:nvPicPr>
        <p:blipFill>
          <a:blip r:embed="rId1"/>
          <a:stretch/>
        </p:blipFill>
        <p:spPr>
          <a:xfrm>
            <a:off x="632880" y="964440"/>
            <a:ext cx="1967760" cy="4263840"/>
          </a:xfrm>
          <a:prstGeom prst="rect">
            <a:avLst/>
          </a:prstGeom>
          <a:ln w="0">
            <a:noFill/>
          </a:ln>
        </p:spPr>
      </p:pic>
      <p:pic>
        <p:nvPicPr>
          <p:cNvPr id="235" name="Imagen 5" descr="Interfaz de usuario gráfica, Sitio web&#10;&#10;Descripción generada automáticamente"/>
          <p:cNvPicPr/>
          <p:nvPr/>
        </p:nvPicPr>
        <p:blipFill>
          <a:blip r:embed="rId2"/>
          <a:stretch/>
        </p:blipFill>
        <p:spPr>
          <a:xfrm>
            <a:off x="2903760" y="964440"/>
            <a:ext cx="1967760" cy="4263840"/>
          </a:xfrm>
          <a:prstGeom prst="rect">
            <a:avLst/>
          </a:prstGeom>
          <a:ln w="0">
            <a:noFill/>
          </a:ln>
        </p:spPr>
      </p:pic>
      <p:pic>
        <p:nvPicPr>
          <p:cNvPr id="236" name="Imagen 7" descr="Interfaz de usuario gráfica, Sitio web&#10;&#10;Descripción generada automáticamente"/>
          <p:cNvPicPr/>
          <p:nvPr/>
        </p:nvPicPr>
        <p:blipFill>
          <a:blip r:embed="rId3"/>
          <a:stretch/>
        </p:blipFill>
        <p:spPr>
          <a:xfrm>
            <a:off x="5174280" y="964440"/>
            <a:ext cx="1967760" cy="4263840"/>
          </a:xfrm>
          <a:prstGeom prst="rect">
            <a:avLst/>
          </a:prstGeom>
          <a:ln w="0">
            <a:noFill/>
          </a:ln>
        </p:spPr>
      </p:pic>
      <p:pic>
        <p:nvPicPr>
          <p:cNvPr id="237" name="Imagen 9" descr="Un platillo de comida&#10;&#10;Descripción generada automáticamente con confianza media"/>
          <p:cNvPicPr/>
          <p:nvPr/>
        </p:nvPicPr>
        <p:blipFill>
          <a:blip r:embed="rId4"/>
          <a:stretch/>
        </p:blipFill>
        <p:spPr>
          <a:xfrm>
            <a:off x="7444800" y="964440"/>
            <a:ext cx="1967760" cy="42638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495360" y="257400"/>
            <a:ext cx="39088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MENÚ DESPLEGABLE</a:t>
            </a:r>
            <a:endParaRPr b="0" lang="es-ES" sz="1800" spc="-1" strike="noStrike">
              <a:latin typeface="Arial"/>
            </a:endParaRPr>
          </a:p>
        </p:txBody>
      </p:sp>
      <p:pic>
        <p:nvPicPr>
          <p:cNvPr id="239" name="Imagen 3" descr="Interfaz de usuario gráfica, Sitio web&#10;&#10;Descripción generada automáticamente"/>
          <p:cNvPicPr/>
          <p:nvPr/>
        </p:nvPicPr>
        <p:blipFill>
          <a:blip r:embed="rId1"/>
          <a:stretch/>
        </p:blipFill>
        <p:spPr>
          <a:xfrm>
            <a:off x="4076280" y="746640"/>
            <a:ext cx="1927440" cy="4176720"/>
          </a:xfrm>
          <a:prstGeom prst="rect">
            <a:avLst/>
          </a:prstGeom>
          <a:ln w="0">
            <a:noFill/>
          </a:ln>
        </p:spPr>
      </p:pic>
      <p:sp>
        <p:nvSpPr>
          <p:cNvPr id="240" name="CustomShape 2"/>
          <p:cNvSpPr/>
          <p:nvPr/>
        </p:nvSpPr>
        <p:spPr>
          <a:xfrm flipH="1">
            <a:off x="6156360" y="945000"/>
            <a:ext cx="1477800" cy="31212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495360" y="257400"/>
            <a:ext cx="39088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PANTALLA CUENTA</a:t>
            </a:r>
            <a:endParaRPr b="0" lang="es-ES" sz="1800" spc="-1" strike="noStrike">
              <a:latin typeface="Arial"/>
            </a:endParaRPr>
          </a:p>
        </p:txBody>
      </p:sp>
      <p:pic>
        <p:nvPicPr>
          <p:cNvPr id="242" name="Imagen 3" descr="Interfaz de usuario gráfica&#10;&#10;Descripción generada automáticamente"/>
          <p:cNvPicPr/>
          <p:nvPr/>
        </p:nvPicPr>
        <p:blipFill>
          <a:blip r:embed="rId1"/>
          <a:stretch/>
        </p:blipFill>
        <p:spPr>
          <a:xfrm>
            <a:off x="3377160" y="761400"/>
            <a:ext cx="2053800" cy="4451400"/>
          </a:xfrm>
          <a:prstGeom prst="rect">
            <a:avLst/>
          </a:prstGeom>
          <a:ln w="0">
            <a:noFill/>
          </a:ln>
        </p:spPr>
      </p:pic>
      <p:sp>
        <p:nvSpPr>
          <p:cNvPr id="243" name="CustomShape 2"/>
          <p:cNvSpPr/>
          <p:nvPr/>
        </p:nvSpPr>
        <p:spPr>
          <a:xfrm>
            <a:off x="5943600" y="1980720"/>
            <a:ext cx="2384640" cy="1461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PANTALLA QUE SIRVE PARA INTRODUCIR INFORMACIÓN EXTRA OBLIGATORIA PARA PODER FACTURAR.</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495360" y="257400"/>
            <a:ext cx="39088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PANTALLA MAPA</a:t>
            </a:r>
            <a:endParaRPr b="0" lang="es-ES" sz="1800" spc="-1" strike="noStrike">
              <a:latin typeface="Arial"/>
            </a:endParaRPr>
          </a:p>
        </p:txBody>
      </p:sp>
      <p:pic>
        <p:nvPicPr>
          <p:cNvPr id="245" name="Imagen 3" descr="Mapa&#10;&#10;Descripción generada automáticamente"/>
          <p:cNvPicPr/>
          <p:nvPr/>
        </p:nvPicPr>
        <p:blipFill>
          <a:blip r:embed="rId1"/>
          <a:stretch/>
        </p:blipFill>
        <p:spPr>
          <a:xfrm>
            <a:off x="2162160" y="868680"/>
            <a:ext cx="2081520" cy="4511880"/>
          </a:xfrm>
          <a:prstGeom prst="rect">
            <a:avLst/>
          </a:prstGeom>
          <a:ln w="0">
            <a:noFill/>
          </a:ln>
        </p:spPr>
      </p:pic>
      <p:pic>
        <p:nvPicPr>
          <p:cNvPr id="246" name="Imagen 5" descr="Mapa&#10;&#10;Descripción generada automáticamente"/>
          <p:cNvPicPr/>
          <p:nvPr/>
        </p:nvPicPr>
        <p:blipFill>
          <a:blip r:embed="rId2"/>
          <a:stretch/>
        </p:blipFill>
        <p:spPr>
          <a:xfrm>
            <a:off x="5621760" y="868680"/>
            <a:ext cx="2081520" cy="45118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495360" y="257400"/>
            <a:ext cx="39088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PANTALLA CARRITO</a:t>
            </a:r>
            <a:endParaRPr b="0" lang="es-ES" sz="1800" spc="-1" strike="noStrike">
              <a:latin typeface="Arial"/>
            </a:endParaRPr>
          </a:p>
        </p:txBody>
      </p:sp>
      <p:pic>
        <p:nvPicPr>
          <p:cNvPr id="248" name="Imagen 3" descr="Imagen que contiene Texto&#10;&#10;Descripción generada automáticamente"/>
          <p:cNvPicPr/>
          <p:nvPr/>
        </p:nvPicPr>
        <p:blipFill>
          <a:blip r:embed="rId1"/>
          <a:stretch/>
        </p:blipFill>
        <p:spPr>
          <a:xfrm>
            <a:off x="2449800" y="814320"/>
            <a:ext cx="2005560" cy="4346640"/>
          </a:xfrm>
          <a:prstGeom prst="rect">
            <a:avLst/>
          </a:prstGeom>
          <a:ln w="0">
            <a:noFill/>
          </a:ln>
        </p:spPr>
      </p:pic>
      <p:pic>
        <p:nvPicPr>
          <p:cNvPr id="249" name="Imagen 5" descr="Interfaz de usuario gráfica, Texto, Aplicación&#10;&#10;Descripción generada automáticamente"/>
          <p:cNvPicPr/>
          <p:nvPr/>
        </p:nvPicPr>
        <p:blipFill>
          <a:blip r:embed="rId2"/>
          <a:stretch/>
        </p:blipFill>
        <p:spPr>
          <a:xfrm>
            <a:off x="5625000" y="814320"/>
            <a:ext cx="1955880" cy="4346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0" y="270000"/>
            <a:ext cx="8999280" cy="99036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4. MODELO DE NEGOCIO.</a:t>
            </a:r>
            <a:endParaRPr b="0" lang="es-ES" sz="2980" spc="-1" strike="noStrike">
              <a:solidFill>
                <a:srgbClr val="ffffff"/>
              </a:solidFill>
              <a:latin typeface="Calibri"/>
            </a:endParaRPr>
          </a:p>
        </p:txBody>
      </p:sp>
      <p:sp>
        <p:nvSpPr>
          <p:cNvPr id="251" name="TextShape 2"/>
          <p:cNvSpPr txBox="1"/>
          <p:nvPr/>
        </p:nvSpPr>
        <p:spPr>
          <a:xfrm>
            <a:off x="0" y="1440000"/>
            <a:ext cx="8999280" cy="3600000"/>
          </a:xfrm>
          <a:prstGeom prst="rect">
            <a:avLst/>
          </a:prstGeom>
          <a:noFill/>
          <a:ln w="0">
            <a:noFill/>
          </a:ln>
        </p:spPr>
        <p:txBody>
          <a:bodyPr anchor="ctr">
            <a:normAutofit/>
          </a:bodyPr>
          <a:p>
            <a:pPr marL="236160" indent="-235800">
              <a:lnSpc>
                <a:spcPct val="100000"/>
              </a:lnSpc>
              <a:spcAft>
                <a:spcPts val="828"/>
              </a:spcAft>
              <a:buClr>
                <a:srgbClr val="ffffff"/>
              </a:buClr>
              <a:buFont typeface="Arial"/>
              <a:buChar char="•"/>
            </a:pPr>
            <a:r>
              <a:rPr b="1" lang="es-ES" sz="1490" spc="-1" strike="noStrike">
                <a:solidFill>
                  <a:srgbClr val="ffffff"/>
                </a:solidFill>
                <a:latin typeface="Calibri"/>
              </a:rPr>
              <a:t>1.Segmento de clientes: </a:t>
            </a:r>
            <a:r>
              <a:rPr b="0" lang="es-ES" sz="1490" spc="-1" strike="noStrike">
                <a:solidFill>
                  <a:srgbClr val="ffffff"/>
                </a:solidFill>
                <a:latin typeface="Calibri"/>
              </a:rPr>
              <a:t>Gente hambrienta que no quiere o no puede cocinar, negocios que preparan comida pero tienen repartidores o pedidos en línea (restaurantes), propietarios de automóviles y bicicletas que esperan ganar algo de dinero extra (repartidores).</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1" lang="es-ES" sz="1490" spc="-1" strike="noStrike">
                <a:solidFill>
                  <a:srgbClr val="ffffff"/>
                </a:solidFill>
                <a:latin typeface="Calibri"/>
              </a:rPr>
              <a:t>2. Propuesta de valor:</a:t>
            </a:r>
            <a:r>
              <a:rPr b="0" lang="es-ES" sz="1490" spc="-1" strike="noStrike">
                <a:solidFill>
                  <a:srgbClr val="ffffff"/>
                </a:solidFill>
                <a:latin typeface="Calibri"/>
              </a:rPr>
              <a:t> Entrega de comida de tus restaurantes favoritos cercanos en unos pocos minutos,aumento del número de pedidos y la base de clientes, ofreciendo entrega sin invertir en su propio sistema, fuente adicional de ingresos con horarios flexibles</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1" lang="es-ES" sz="1490" spc="-1" strike="noStrike">
                <a:solidFill>
                  <a:srgbClr val="ffffff"/>
                </a:solidFill>
                <a:latin typeface="Calibri"/>
              </a:rPr>
              <a:t>3. Canales: </a:t>
            </a:r>
            <a:r>
              <a:rPr b="0" lang="es-ES" sz="1490" spc="-1" strike="noStrike">
                <a:solidFill>
                  <a:srgbClr val="ffffff"/>
                </a:solidFill>
                <a:latin typeface="Calibri"/>
              </a:rPr>
              <a:t>Jerou aplicación de comida rápida</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1" lang="es-ES" sz="1490" spc="-1" strike="noStrike">
                <a:solidFill>
                  <a:srgbClr val="ffffff"/>
                </a:solidFill>
                <a:latin typeface="Calibri"/>
              </a:rPr>
              <a:t>4. Relaciones con los clientes: </a:t>
            </a:r>
            <a:r>
              <a:rPr b="0" lang="es-ES" sz="1490" spc="-1" strike="noStrike">
                <a:solidFill>
                  <a:srgbClr val="ffffff"/>
                </a:solidFill>
                <a:latin typeface="Calibri"/>
              </a:rPr>
              <a:t>Autoservicio (revisión, calificación y sistema de retroalimentación, Atención cliente.</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1" lang="es-ES" sz="1490" spc="-1" strike="noStrike">
                <a:solidFill>
                  <a:srgbClr val="ffffff"/>
                </a:solidFill>
                <a:latin typeface="Calibri"/>
              </a:rPr>
              <a:t>5. Fuente de ingresos: </a:t>
            </a:r>
            <a:r>
              <a:rPr b="0" lang="es-ES" sz="1490" spc="-1" strike="noStrike">
                <a:solidFill>
                  <a:srgbClr val="ffffff"/>
                </a:solidFill>
                <a:latin typeface="Calibri"/>
              </a:rPr>
              <a:t>Comisión sobre pedidos y gastos de envío, promoción de marca, aumento de precios.</a:t>
            </a:r>
            <a:endParaRPr b="0" lang="es-ES" sz="149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0" y="270000"/>
            <a:ext cx="8999280" cy="99036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4. MODELO DE NEGOCIO.</a:t>
            </a:r>
            <a:endParaRPr b="0" lang="es-ES" sz="2980" spc="-1" strike="noStrike">
              <a:solidFill>
                <a:srgbClr val="ffffff"/>
              </a:solidFill>
              <a:latin typeface="Calibri"/>
            </a:endParaRPr>
          </a:p>
        </p:txBody>
      </p:sp>
      <p:sp>
        <p:nvSpPr>
          <p:cNvPr id="253" name="TextShape 2"/>
          <p:cNvSpPr txBox="1"/>
          <p:nvPr/>
        </p:nvSpPr>
        <p:spPr>
          <a:xfrm>
            <a:off x="0" y="1440000"/>
            <a:ext cx="8999280" cy="3600000"/>
          </a:xfrm>
          <a:prstGeom prst="rect">
            <a:avLst/>
          </a:prstGeom>
          <a:noFill/>
          <a:ln w="0">
            <a:noFill/>
          </a:ln>
        </p:spPr>
        <p:txBody>
          <a:bodyPr anchor="ctr">
            <a:noAutofit/>
          </a:bodyPr>
          <a:p>
            <a:pPr marL="236160" indent="-235800">
              <a:lnSpc>
                <a:spcPct val="100000"/>
              </a:lnSpc>
              <a:spcAft>
                <a:spcPts val="828"/>
              </a:spcAft>
              <a:buClr>
                <a:srgbClr val="ffffff"/>
              </a:buClr>
              <a:buFont typeface="Arial"/>
              <a:buChar char="•"/>
            </a:pPr>
            <a:r>
              <a:rPr b="1" lang="es-ES" sz="1490" spc="-1" strike="noStrike">
                <a:solidFill>
                  <a:srgbClr val="ffffff"/>
                </a:solidFill>
                <a:latin typeface="Calibri"/>
              </a:rPr>
              <a:t>6. Recursos clave: </a:t>
            </a:r>
            <a:r>
              <a:rPr b="0" lang="es-ES" sz="1490" spc="-1" strike="noStrike">
                <a:solidFill>
                  <a:srgbClr val="ffffff"/>
                </a:solidFill>
                <a:latin typeface="Calibri"/>
              </a:rPr>
              <a:t>Marca, plataforma tecnológica, cartera de clientes + red de restaurantes y conductores.</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1" lang="es-ES" sz="1490" spc="-1" strike="noStrike">
                <a:solidFill>
                  <a:srgbClr val="ffffff"/>
                </a:solidFill>
                <a:latin typeface="Calibri"/>
              </a:rPr>
              <a:t>7. Actividades clave: </a:t>
            </a:r>
            <a:r>
              <a:rPr b="0" lang="es-ES" sz="1490" spc="-1" strike="noStrike">
                <a:solidFill>
                  <a:srgbClr val="ffffff"/>
                </a:solidFill>
                <a:latin typeface="Calibri"/>
              </a:rPr>
              <a:t>Desarrollo de plataformas y atención al cliente, marketing de oferta y demanda.</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1" lang="es-ES" sz="1490" spc="-1" strike="noStrike">
                <a:solidFill>
                  <a:srgbClr val="ffffff"/>
                </a:solidFill>
                <a:latin typeface="Calibri"/>
              </a:rPr>
              <a:t>8. Socios clave: </a:t>
            </a:r>
            <a:r>
              <a:rPr b="0" lang="es-ES" sz="1490" spc="-1" strike="noStrike">
                <a:solidFill>
                  <a:srgbClr val="ffffff"/>
                </a:solidFill>
                <a:latin typeface="Calibri"/>
              </a:rPr>
              <a:t>Procesadores de pago, proveedores de mapas.</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1" lang="es-ES" sz="1490" spc="-1" strike="noStrike">
                <a:solidFill>
                  <a:srgbClr val="ffffff"/>
                </a:solidFill>
                <a:latin typeface="Calibri"/>
              </a:rPr>
              <a:t>9. Estructura de costes:</a:t>
            </a:r>
            <a:r>
              <a:rPr b="0" lang="es-ES" sz="1490" spc="-1" strike="noStrike">
                <a:solidFill>
                  <a:srgbClr val="ffffff"/>
                </a:solidFill>
                <a:latin typeface="Calibri"/>
              </a:rPr>
              <a:t> Plataforma tecnológica, Marketing y empleados.</a:t>
            </a:r>
            <a:endParaRPr b="0" lang="es-ES" sz="149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0" y="135720"/>
            <a:ext cx="8999280" cy="99036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5. PLAN DE MARKETING.</a:t>
            </a:r>
            <a:endParaRPr b="0" lang="es-ES" sz="2980" spc="-1" strike="noStrike">
              <a:solidFill>
                <a:srgbClr val="ffffff"/>
              </a:solidFill>
              <a:latin typeface="Calibri"/>
            </a:endParaRPr>
          </a:p>
        </p:txBody>
      </p:sp>
      <p:sp>
        <p:nvSpPr>
          <p:cNvPr id="255" name="CustomShape 2"/>
          <p:cNvSpPr/>
          <p:nvPr/>
        </p:nvSpPr>
        <p:spPr>
          <a:xfrm>
            <a:off x="659520" y="1012320"/>
            <a:ext cx="8438760" cy="4430520"/>
          </a:xfrm>
          <a:prstGeom prst="rect">
            <a:avLst/>
          </a:prstGeom>
          <a:noFill/>
          <a:ln w="0">
            <a:noFill/>
          </a:ln>
        </p:spPr>
        <p:style>
          <a:lnRef idx="0"/>
          <a:fillRef idx="0"/>
          <a:effectRef idx="0"/>
          <a:fontRef idx="minor"/>
        </p:style>
        <p:txBody>
          <a:bodyPr tIns="91440" bIns="91440">
            <a:noAutofit/>
          </a:bodyPr>
          <a:p>
            <a:pPr>
              <a:lnSpc>
                <a:spcPct val="100000"/>
              </a:lnSpc>
              <a:spcAft>
                <a:spcPts val="1599"/>
              </a:spcAft>
              <a:tabLst>
                <a:tab algn="l" pos="0"/>
              </a:tabLst>
            </a:pPr>
            <a:r>
              <a:rPr b="1" lang="en-US" sz="1300" spc="-1" strike="noStrike">
                <a:solidFill>
                  <a:srgbClr val="ffffff"/>
                </a:solidFill>
                <a:latin typeface="Calibri"/>
                <a:ea typeface="Arial"/>
              </a:rPr>
              <a:t>Objetivos </a:t>
            </a:r>
            <a:r>
              <a:rPr b="0" lang="en-US" sz="1300" spc="-1" strike="noStrike">
                <a:solidFill>
                  <a:srgbClr val="ffffff"/>
                </a:solidFill>
                <a:latin typeface="Calibri"/>
                <a:ea typeface="Arial"/>
              </a:rPr>
              <a:t>                                   &gt; Ser capaces de ofrecer un servicio rápido</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&gt; </a:t>
            </a:r>
            <a:r>
              <a:rPr b="0" lang="es-ES" sz="1300" spc="-1" strike="noStrike">
                <a:solidFill>
                  <a:srgbClr val="ffffff"/>
                </a:solidFill>
                <a:latin typeface="Calibri"/>
                <a:ea typeface="Arial"/>
              </a:rPr>
              <a:t>Ofrecer un buen sistema de ofertas para aumentar las ventas cualquier día de la</a:t>
            </a:r>
            <a:endParaRPr b="0" lang="es-ES" sz="1300" spc="-1" strike="noStrike">
              <a:latin typeface="Arial"/>
            </a:endParaRPr>
          </a:p>
          <a:p>
            <a:pPr>
              <a:lnSpc>
                <a:spcPct val="100000"/>
              </a:lnSpc>
              <a:spcAft>
                <a:spcPts val="1599"/>
              </a:spcAft>
              <a:tabLst>
                <a:tab algn="l" pos="0"/>
              </a:tabLst>
            </a:pPr>
            <a:r>
              <a:rPr b="0" lang="es-ES" sz="1300" spc="-1" strike="noStrike">
                <a:solidFill>
                  <a:srgbClr val="ffffff"/>
                </a:solidFill>
                <a:latin typeface="Calibri"/>
                <a:ea typeface="Arial"/>
              </a:rPr>
              <a:t>                                                       </a:t>
            </a:r>
            <a:r>
              <a:rPr b="0" lang="es-ES" sz="1300" spc="-1" strike="noStrike">
                <a:solidFill>
                  <a:srgbClr val="ffffff"/>
                </a:solidFill>
                <a:latin typeface="Calibri"/>
                <a:ea typeface="Arial"/>
              </a:rPr>
              <a:t>semana</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&gt; Captar nuevos clientes y fidelizar a los que ya están</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&gt; Mantener actualizadas redes sociales e ir incorporando nuevas herramientas</a:t>
            </a:r>
            <a:endParaRPr b="0" lang="es-ES" sz="1300" spc="-1" strike="noStrike">
              <a:latin typeface="Arial"/>
            </a:endParaRPr>
          </a:p>
          <a:p>
            <a:pPr>
              <a:lnSpc>
                <a:spcPct val="100000"/>
              </a:lnSpc>
              <a:spcAft>
                <a:spcPts val="1599"/>
              </a:spcAft>
              <a:tabLst>
                <a:tab algn="l" pos="0"/>
              </a:tabLst>
            </a:pPr>
            <a:r>
              <a:rPr b="1" lang="en-US" sz="1300" spc="-1" strike="noStrike">
                <a:solidFill>
                  <a:srgbClr val="ffffff"/>
                </a:solidFill>
                <a:latin typeface="Calibri"/>
                <a:ea typeface="Arial"/>
              </a:rPr>
              <a:t>              </a:t>
            </a:r>
            <a:endParaRPr b="0" lang="es-ES" sz="1300" spc="-1" strike="noStrike">
              <a:latin typeface="Arial"/>
            </a:endParaRPr>
          </a:p>
          <a:p>
            <a:pPr>
              <a:lnSpc>
                <a:spcPct val="100000"/>
              </a:lnSpc>
              <a:spcAft>
                <a:spcPts val="1599"/>
              </a:spcAft>
              <a:tabLst>
                <a:tab algn="l" pos="0"/>
              </a:tabLst>
            </a:pPr>
            <a:r>
              <a:rPr b="1" lang="es-ES" sz="1300" spc="-1" strike="noStrike">
                <a:solidFill>
                  <a:srgbClr val="ffffff"/>
                </a:solidFill>
                <a:latin typeface="Calibri"/>
                <a:ea typeface="Arial"/>
              </a:rPr>
              <a:t>Estrategia de precios                 </a:t>
            </a:r>
            <a:r>
              <a:rPr b="0" lang="es-ES" sz="1300" spc="-1" strike="noStrike">
                <a:solidFill>
                  <a:srgbClr val="ffffff"/>
                </a:solidFill>
                <a:latin typeface="Calibri"/>
                <a:ea typeface="Arial"/>
              </a:rPr>
              <a:t>En nuestro caso la aplicación es gratuíta y los ingresos son a través de un porcentaje </a:t>
            </a:r>
            <a:endParaRPr b="0" lang="es-ES" sz="1300" spc="-1" strike="noStrike">
              <a:latin typeface="Arial"/>
            </a:endParaRPr>
          </a:p>
          <a:p>
            <a:pPr>
              <a:lnSpc>
                <a:spcPct val="100000"/>
              </a:lnSpc>
              <a:spcAft>
                <a:spcPts val="1599"/>
              </a:spcAft>
              <a:tabLst>
                <a:tab algn="l" pos="0"/>
              </a:tabLst>
            </a:pPr>
            <a:r>
              <a:rPr b="0" lang="es-ES" sz="1300" spc="-1" strike="noStrike">
                <a:solidFill>
                  <a:srgbClr val="ffffff"/>
                </a:solidFill>
                <a:latin typeface="Calibri"/>
                <a:ea typeface="Arial"/>
              </a:rPr>
              <a:t>                                                     </a:t>
            </a:r>
            <a:r>
              <a:rPr b="0" lang="es-ES" sz="1300" spc="-1" strike="noStrike">
                <a:solidFill>
                  <a:srgbClr val="ffffff"/>
                </a:solidFill>
                <a:latin typeface="Calibri"/>
                <a:ea typeface="Arial"/>
              </a:rPr>
              <a:t>pactado con cada compañía de restauración sobre los pedidos que se hayan realizado a   </a:t>
            </a:r>
            <a:endParaRPr b="0" lang="es-ES" sz="1300" spc="-1" strike="noStrike">
              <a:latin typeface="Arial"/>
            </a:endParaRPr>
          </a:p>
          <a:p>
            <a:pPr>
              <a:lnSpc>
                <a:spcPct val="100000"/>
              </a:lnSpc>
              <a:spcAft>
                <a:spcPts val="1599"/>
              </a:spcAft>
              <a:tabLst>
                <a:tab algn="l" pos="0"/>
              </a:tabLst>
            </a:pPr>
            <a:r>
              <a:rPr b="0" lang="es-ES" sz="1300" spc="-1" strike="noStrike">
                <a:solidFill>
                  <a:srgbClr val="ffffff"/>
                </a:solidFill>
                <a:latin typeface="Calibri"/>
                <a:ea typeface="Arial"/>
              </a:rPr>
              <a:t>                                                     </a:t>
            </a:r>
            <a:r>
              <a:rPr b="0" lang="es-ES" sz="1300" spc="-1" strike="noStrike">
                <a:solidFill>
                  <a:srgbClr val="ffffff"/>
                </a:solidFill>
                <a:latin typeface="Calibri"/>
                <a:ea typeface="Arial"/>
              </a:rPr>
              <a:t>a través de nuestra aplicación</a:t>
            </a:r>
            <a:endParaRPr b="0" lang="es-ES" sz="1300" spc="-1" strike="noStrike">
              <a:latin typeface="Arial"/>
            </a:endParaRPr>
          </a:p>
          <a:p>
            <a:pPr>
              <a:lnSpc>
                <a:spcPct val="100000"/>
              </a:lnSpc>
              <a:spcAft>
                <a:spcPts val="1599"/>
              </a:spcAft>
              <a:tabLst>
                <a:tab algn="l" pos="0"/>
              </a:tabLst>
            </a:pPr>
            <a:r>
              <a:rPr b="1" lang="es-ES" sz="1300" spc="-1" strike="noStrike">
                <a:solidFill>
                  <a:srgbClr val="ffffff"/>
                </a:solidFill>
                <a:latin typeface="Calibri"/>
                <a:ea typeface="Arial"/>
              </a:rPr>
              <a:t>Estrategia de distribución</a:t>
            </a:r>
            <a:r>
              <a:rPr b="1" lang="en-US" sz="1300" spc="-1" strike="noStrike">
                <a:solidFill>
                  <a:srgbClr val="ffffff"/>
                </a:solidFill>
                <a:latin typeface="Calibri"/>
                <a:ea typeface="Arial"/>
              </a:rPr>
              <a:t>         </a:t>
            </a:r>
            <a:r>
              <a:rPr b="1" lang="es-ES" sz="1300" spc="-1" strike="noStrike">
                <a:solidFill>
                  <a:srgbClr val="ffffff"/>
                </a:solidFill>
                <a:latin typeface="Calibri"/>
                <a:ea typeface="Arial"/>
              </a:rPr>
              <a:t> </a:t>
            </a:r>
            <a:r>
              <a:rPr b="0" lang="es-ES" sz="1300" spc="-1" strike="noStrike">
                <a:solidFill>
                  <a:srgbClr val="ffffff"/>
                </a:solidFill>
                <a:latin typeface="Calibri"/>
                <a:ea typeface="Arial"/>
              </a:rPr>
              <a:t>La descarga de momento se realizará a través de Google Play Store, aunque la idea </a:t>
            </a:r>
            <a:endParaRPr b="0" lang="es-ES" sz="1300" spc="-1" strike="noStrike">
              <a:latin typeface="Arial"/>
            </a:endParaRPr>
          </a:p>
          <a:p>
            <a:pPr>
              <a:lnSpc>
                <a:spcPct val="100000"/>
              </a:lnSpc>
              <a:spcAft>
                <a:spcPts val="1599"/>
              </a:spcAft>
              <a:tabLst>
                <a:tab algn="l" pos="0"/>
              </a:tabLst>
            </a:pPr>
            <a:r>
              <a:rPr b="0" lang="es-ES" sz="1300" spc="-1" strike="noStrike">
                <a:solidFill>
                  <a:srgbClr val="ffffff"/>
                </a:solidFill>
                <a:latin typeface="Calibri"/>
                <a:ea typeface="Arial"/>
              </a:rPr>
              <a:t>                                                     </a:t>
            </a:r>
            <a:r>
              <a:rPr b="0" lang="es-ES" sz="1300" spc="-1" strike="noStrike">
                <a:solidFill>
                  <a:srgbClr val="ffffff"/>
                </a:solidFill>
                <a:latin typeface="Calibri"/>
                <a:ea typeface="Arial"/>
              </a:rPr>
              <a:t>en un futuro es que se pueda también en IOS en la APP Store</a:t>
            </a:r>
            <a:endParaRPr b="0" lang="es-ES" sz="13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695880" y="415800"/>
            <a:ext cx="8559360" cy="4773240"/>
          </a:xfrm>
          <a:prstGeom prst="rect">
            <a:avLst/>
          </a:prstGeom>
          <a:noFill/>
          <a:ln w="0">
            <a:noFill/>
          </a:ln>
        </p:spPr>
        <p:style>
          <a:lnRef idx="0"/>
          <a:fillRef idx="0"/>
          <a:effectRef idx="0"/>
          <a:fontRef idx="minor"/>
        </p:style>
        <p:txBody>
          <a:bodyPr tIns="91440" bIns="91440">
            <a:noAutofit/>
          </a:bodyPr>
          <a:p>
            <a:pPr>
              <a:lnSpc>
                <a:spcPct val="100000"/>
              </a:lnSpc>
              <a:spcAft>
                <a:spcPts val="1599"/>
              </a:spcAft>
              <a:tabLst>
                <a:tab algn="l" pos="0"/>
              </a:tabLst>
            </a:pPr>
            <a:r>
              <a:rPr b="1" lang="en-US" sz="1300" spc="-1" strike="noStrike">
                <a:solidFill>
                  <a:srgbClr val="ffffff"/>
                </a:solidFill>
                <a:latin typeface="Calibri"/>
                <a:ea typeface="Arial"/>
              </a:rPr>
              <a:t>Estrategia de  promoción</a:t>
            </a:r>
            <a:r>
              <a:rPr b="0" lang="en-US" sz="1300" spc="-1" strike="noStrike">
                <a:solidFill>
                  <a:srgbClr val="ffffff"/>
                </a:solidFill>
                <a:latin typeface="Calibri"/>
                <a:ea typeface="Arial"/>
              </a:rPr>
              <a:t>              La estrategia que hemos elegido se va a basar en </a:t>
            </a:r>
            <a:r>
              <a:rPr b="1" lang="en-US" sz="1300" spc="-1" strike="noStrike">
                <a:solidFill>
                  <a:srgbClr val="ffffff"/>
                </a:solidFill>
                <a:latin typeface="Calibri"/>
                <a:ea typeface="Arial"/>
              </a:rPr>
              <a:t>redes sociales y publicidad</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1" lang="en-US" sz="1300" spc="-1" strike="noStrike">
                <a:solidFill>
                  <a:srgbClr val="ffffff"/>
                </a:solidFill>
                <a:latin typeface="Calibri"/>
                <a:ea typeface="Arial"/>
              </a:rPr>
              <a:t>Redes sociales </a:t>
            </a:r>
            <a:r>
              <a:rPr b="0" lang="en-US" sz="1300" spc="-1" strike="noStrike">
                <a:solidFill>
                  <a:srgbClr val="ffffff"/>
                </a:solidFill>
                <a:latin typeface="Calibri"/>
                <a:ea typeface="Arial"/>
              </a:rPr>
              <a:t>a través de nuestro </a:t>
            </a:r>
            <a:r>
              <a:rPr b="0" i="1" lang="en-US" sz="1300" spc="-1" strike="noStrike">
                <a:solidFill>
                  <a:srgbClr val="ffffff"/>
                </a:solidFill>
                <a:latin typeface="Calibri"/>
                <a:ea typeface="Arial"/>
              </a:rPr>
              <a:t>página web </a:t>
            </a:r>
            <a:r>
              <a:rPr b="0" lang="en-US" sz="1300" spc="-1" strike="noStrike">
                <a:solidFill>
                  <a:srgbClr val="ffffff"/>
                </a:solidFill>
                <a:latin typeface="Calibri"/>
                <a:ea typeface="Arial"/>
              </a:rPr>
              <a:t>y nuestra cuenta de</a:t>
            </a:r>
            <a:r>
              <a:rPr b="0" i="1" lang="en-US" sz="1300" spc="-1" strike="noStrike">
                <a:solidFill>
                  <a:srgbClr val="ffffff"/>
                </a:solidFill>
                <a:latin typeface="Calibri"/>
                <a:ea typeface="Arial"/>
              </a:rPr>
              <a:t> twitter </a:t>
            </a:r>
            <a:r>
              <a:rPr b="0" lang="en-US" sz="1300" spc="-1" strike="noStrike">
                <a:solidFill>
                  <a:srgbClr val="ffffff"/>
                </a:solidFill>
                <a:latin typeface="Calibri"/>
                <a:ea typeface="Arial"/>
              </a:rPr>
              <a:t>de</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momento aunque poco a poco iremos implementando nuestra presencia en otras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redes sociales como Instagram , Facebook, Pinterest y TikTok</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1" lang="en-US" sz="1300" spc="-1" strike="noStrike">
                <a:solidFill>
                  <a:srgbClr val="ffffff"/>
                </a:solidFill>
                <a:latin typeface="Calibri"/>
                <a:ea typeface="Arial"/>
              </a:rPr>
              <a:t>Publicidad </a:t>
            </a:r>
            <a:r>
              <a:rPr b="0" lang="en-US" sz="1300" spc="-1" strike="noStrike">
                <a:solidFill>
                  <a:srgbClr val="ffffff"/>
                </a:solidFill>
                <a:latin typeface="Calibri"/>
                <a:ea typeface="Arial"/>
              </a:rPr>
              <a:t>a través de las propias empresas de restauración con las que trabajamos:</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-&gt;  a través de sus propias páginas web, email marketing promocionándonos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-&gt;  Campañas de publicidad en los propios locales poniendo carteles y repartiendo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propaganda en formato papel entre sus clientes.</a:t>
            </a:r>
            <a:endParaRPr b="0" lang="es-ES" sz="1300" spc="-1" strike="noStrike">
              <a:latin typeface="Arial"/>
            </a:endParaRPr>
          </a:p>
          <a:p>
            <a:pPr>
              <a:lnSpc>
                <a:spcPct val="100000"/>
              </a:lnSpc>
              <a:spcAft>
                <a:spcPts val="1599"/>
              </a:spcAft>
              <a:tabLst>
                <a:tab algn="l" pos="0"/>
              </a:tabLst>
            </a:pPr>
            <a:endParaRPr b="0" lang="es-ES" sz="1300" spc="-1" strike="noStrike">
              <a:latin typeface="Arial"/>
            </a:endParaRPr>
          </a:p>
          <a:p>
            <a:pPr>
              <a:lnSpc>
                <a:spcPct val="100000"/>
              </a:lnSpc>
              <a:spcAft>
                <a:spcPts val="1599"/>
              </a:spcAft>
              <a:tabLst>
                <a:tab algn="l" pos="0"/>
              </a:tabLst>
            </a:pPr>
            <a:r>
              <a:rPr b="1" lang="en-US" sz="1300" spc="-1" strike="noStrike">
                <a:solidFill>
                  <a:srgbClr val="ffffff"/>
                </a:solidFill>
                <a:latin typeface="Calibri"/>
                <a:ea typeface="Arial"/>
              </a:rPr>
              <a:t>Estrategia de personas               </a:t>
            </a:r>
            <a:r>
              <a:rPr b="0" lang="en-US" sz="1300" spc="-1" strike="noStrike">
                <a:solidFill>
                  <a:srgbClr val="ffffff"/>
                </a:solidFill>
                <a:latin typeface="Calibri"/>
                <a:ea typeface="Arial"/>
              </a:rPr>
              <a:t>Intentar ser activo en las redes sociales y sobretodo que la comunicación con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los seguidores sea fluído y cercana, ya que de esta manera tendrán una idea positiva de</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de nosostros</a:t>
            </a:r>
            <a:endParaRPr b="0" lang="es-ES" sz="1300" spc="-1" strike="noStrike">
              <a:latin typeface="Arial"/>
            </a:endParaRPr>
          </a:p>
          <a:p>
            <a:pPr>
              <a:lnSpc>
                <a:spcPct val="100000"/>
              </a:lnSpc>
              <a:tabLst>
                <a:tab algn="l" pos="0"/>
              </a:tabLst>
            </a:pPr>
            <a:r>
              <a:rPr b="0" lang="en-US" sz="1200" spc="-1" strike="noStrike">
                <a:solidFill>
                  <a:srgbClr val="000000"/>
                </a:solidFill>
                <a:latin typeface="Arial"/>
                <a:ea typeface="Arial"/>
              </a:rPr>
              <a:t>                                                           </a:t>
            </a:r>
            <a:endParaRPr b="0" lang="es-ES" sz="1200" spc="-1" strike="noStrike">
              <a:latin typeface="Arial"/>
            </a:endParaRPr>
          </a:p>
          <a:p>
            <a:pPr>
              <a:lnSpc>
                <a:spcPct val="100000"/>
              </a:lnSpc>
              <a:tabLst>
                <a:tab algn="l" pos="0"/>
              </a:tabLst>
            </a:pPr>
            <a:r>
              <a:rPr b="0" lang="en-US" sz="1200" spc="-1" strike="noStrike">
                <a:solidFill>
                  <a:srgbClr val="000000"/>
                </a:solidFill>
                <a:latin typeface="Arial"/>
                <a:ea typeface="Arial"/>
              </a:rPr>
              <a:t>                                                                                                            </a:t>
            </a:r>
            <a:endParaRPr b="0" lang="es-ES" sz="1200" spc="-1" strike="noStrike">
              <a:latin typeface="Arial"/>
            </a:endParaRPr>
          </a:p>
          <a:p>
            <a:pPr>
              <a:lnSpc>
                <a:spcPct val="100000"/>
              </a:lnSpc>
              <a:spcAft>
                <a:spcPts val="1599"/>
              </a:spcAft>
              <a:tabLst>
                <a:tab algn="l" pos="0"/>
              </a:tabLst>
            </a:pPr>
            <a:r>
              <a:rPr b="0" lang="en-US" sz="1200" spc="-1" strike="noStrike">
                <a:solidFill>
                  <a:srgbClr val="000000"/>
                </a:solidFill>
                <a:latin typeface="Arial"/>
                <a:ea typeface="Arial"/>
              </a:rPr>
              <a:t>                                       </a:t>
            </a:r>
            <a:endParaRPr b="0" lang="es-ES" sz="1200" spc="-1" strike="noStrike">
              <a:latin typeface="Arial"/>
            </a:endParaRPr>
          </a:p>
          <a:p>
            <a:pPr>
              <a:lnSpc>
                <a:spcPct val="100000"/>
              </a:lnSpc>
              <a:spcAft>
                <a:spcPts val="1599"/>
              </a:spcAft>
              <a:tabLst>
                <a:tab algn="l" pos="0"/>
              </a:tabLst>
            </a:pPr>
            <a:r>
              <a:rPr b="0" lang="en-US" sz="1200" spc="-1" strike="noStrike">
                <a:solidFill>
                  <a:srgbClr val="000000"/>
                </a:solidFill>
                <a:latin typeface="Arial"/>
                <a:ea typeface="Arial"/>
              </a:rPr>
              <a:t>                                                     </a:t>
            </a:r>
            <a:endParaRPr b="0" lang="es-ES" sz="1200" spc="-1" strike="noStrike">
              <a:latin typeface="Arial"/>
            </a:endParaRPr>
          </a:p>
        </p:txBody>
      </p:sp>
      <p:sp>
        <p:nvSpPr>
          <p:cNvPr id="257" name="CustomShape 2"/>
          <p:cNvSpPr/>
          <p:nvPr/>
        </p:nvSpPr>
        <p:spPr>
          <a:xfrm>
            <a:off x="2629800" y="550440"/>
            <a:ext cx="326160" cy="161280"/>
          </a:xfrm>
          <a:prstGeom prst="rightArrow">
            <a:avLst>
              <a:gd name="adj1" fmla="val 50000"/>
              <a:gd name="adj2" fmla="val 50000"/>
            </a:avLst>
          </a:prstGeom>
          <a:solidFill>
            <a:srgbClr val="ffffcd"/>
          </a:solidFill>
          <a:ln w="25400">
            <a:solidFill>
              <a:srgbClr val="bcbc97"/>
            </a:solidFill>
            <a:round/>
          </a:ln>
        </p:spPr>
        <p:style>
          <a:lnRef idx="0"/>
          <a:fillRef idx="0"/>
          <a:effectRef idx="0"/>
          <a:fontRef idx="minor"/>
        </p:style>
      </p:sp>
      <p:sp>
        <p:nvSpPr>
          <p:cNvPr id="258" name="CustomShape 3"/>
          <p:cNvSpPr/>
          <p:nvPr/>
        </p:nvSpPr>
        <p:spPr>
          <a:xfrm>
            <a:off x="2715120" y="901800"/>
            <a:ext cx="241920" cy="241920"/>
          </a:xfrm>
          <a:prstGeom prst="chevron">
            <a:avLst>
              <a:gd name="adj" fmla="val 50000"/>
            </a:avLst>
          </a:prstGeom>
          <a:solidFill>
            <a:srgbClr val="ffffcd"/>
          </a:solidFill>
          <a:ln w="25400">
            <a:solidFill>
              <a:srgbClr val="bcbc97"/>
            </a:solidFill>
            <a:round/>
          </a:ln>
        </p:spPr>
        <p:style>
          <a:lnRef idx="0"/>
          <a:fillRef idx="0"/>
          <a:effectRef idx="0"/>
          <a:fontRef idx="minor"/>
        </p:style>
      </p:sp>
      <p:sp>
        <p:nvSpPr>
          <p:cNvPr id="259" name="CustomShape 4"/>
          <p:cNvSpPr/>
          <p:nvPr/>
        </p:nvSpPr>
        <p:spPr>
          <a:xfrm>
            <a:off x="2728080" y="2108160"/>
            <a:ext cx="241920" cy="241920"/>
          </a:xfrm>
          <a:prstGeom prst="chevron">
            <a:avLst>
              <a:gd name="adj" fmla="val 50000"/>
            </a:avLst>
          </a:prstGeom>
          <a:solidFill>
            <a:srgbClr val="ffffcd"/>
          </a:solidFill>
          <a:ln w="25400">
            <a:solidFill>
              <a:srgbClr val="bcbc97"/>
            </a:solidFill>
            <a:round/>
          </a:ln>
        </p:spPr>
        <p:style>
          <a:lnRef idx="0"/>
          <a:fillRef idx="0"/>
          <a:effectRef idx="0"/>
          <a:fontRef idx="minor"/>
        </p:style>
      </p:sp>
      <p:sp>
        <p:nvSpPr>
          <p:cNvPr id="260" name="CustomShape 5"/>
          <p:cNvSpPr/>
          <p:nvPr/>
        </p:nvSpPr>
        <p:spPr>
          <a:xfrm>
            <a:off x="2477520" y="4144680"/>
            <a:ext cx="326160" cy="161280"/>
          </a:xfrm>
          <a:prstGeom prst="rightArrow">
            <a:avLst>
              <a:gd name="adj1" fmla="val 50000"/>
              <a:gd name="adj2" fmla="val 50000"/>
            </a:avLst>
          </a:prstGeom>
          <a:solidFill>
            <a:srgbClr val="ffffcd"/>
          </a:solidFill>
          <a:ln w="25400">
            <a:solidFill>
              <a:srgbClr val="bcbc9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0" y="246240"/>
            <a:ext cx="8999280" cy="103824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PUNTOS A PRESENTAR</a:t>
            </a:r>
            <a:endParaRPr b="0" lang="es-ES" sz="2980" spc="-1" strike="noStrike">
              <a:solidFill>
                <a:srgbClr val="ffffff"/>
              </a:solidFill>
              <a:latin typeface="Calibri"/>
            </a:endParaRPr>
          </a:p>
        </p:txBody>
      </p:sp>
      <p:sp>
        <p:nvSpPr>
          <p:cNvPr id="178" name="TextShape 2"/>
          <p:cNvSpPr txBox="1"/>
          <p:nvPr/>
        </p:nvSpPr>
        <p:spPr>
          <a:xfrm>
            <a:off x="4280760" y="1898280"/>
            <a:ext cx="4030560" cy="2537280"/>
          </a:xfrm>
          <a:prstGeom prst="rect">
            <a:avLst/>
          </a:prstGeom>
          <a:noFill/>
          <a:ln w="0">
            <a:noFill/>
          </a:ln>
        </p:spPr>
        <p:txBody>
          <a:bodyPr anchor="ctr">
            <a:noAutofit/>
          </a:bodyPr>
          <a:p>
            <a:pPr marL="236160" indent="-235800">
              <a:lnSpc>
                <a:spcPct val="100000"/>
              </a:lnSpc>
              <a:spcAft>
                <a:spcPts val="828"/>
              </a:spcAft>
              <a:buClr>
                <a:srgbClr val="ffffff"/>
              </a:buClr>
              <a:buFont typeface="Arial"/>
              <a:buChar char="•"/>
            </a:pPr>
            <a:r>
              <a:rPr b="0" lang="es-ES" sz="1490" spc="-1" strike="noStrike">
                <a:solidFill>
                  <a:srgbClr val="ffffff"/>
                </a:solidFill>
                <a:latin typeface="Calibri"/>
              </a:rPr>
              <a:t>1. ENFOQUE DE LA APLICACIÓN.</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0" lang="es-ES" sz="1490" spc="-1" strike="noStrike">
                <a:solidFill>
                  <a:srgbClr val="ffffff"/>
                </a:solidFill>
                <a:latin typeface="Calibri"/>
              </a:rPr>
              <a:t>2. PROYECCIÓN.</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0" lang="es-ES" sz="1490" spc="-1" strike="noStrike">
                <a:solidFill>
                  <a:srgbClr val="ffffff"/>
                </a:solidFill>
                <a:latin typeface="Calibri"/>
              </a:rPr>
              <a:t>3. PANTALLAS.</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0" lang="es-ES" sz="1490" spc="-1" strike="noStrike">
                <a:solidFill>
                  <a:srgbClr val="ffffff"/>
                </a:solidFill>
                <a:latin typeface="Calibri"/>
              </a:rPr>
              <a:t>4. MODELO DE NEGOCIO.</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0" lang="es-ES" sz="1490" spc="-1" strike="noStrike">
                <a:solidFill>
                  <a:srgbClr val="ffffff"/>
                </a:solidFill>
                <a:latin typeface="Calibri"/>
              </a:rPr>
              <a:t>5. PLAN DE MARKETING.</a:t>
            </a:r>
            <a:endParaRPr b="0" lang="es-ES" sz="1490" spc="-1" strike="noStrike">
              <a:solidFill>
                <a:srgbClr val="ffffff"/>
              </a:solidFill>
              <a:latin typeface="Calibri"/>
            </a:endParaRPr>
          </a:p>
          <a:p>
            <a:pPr marL="236160" indent="-235800">
              <a:lnSpc>
                <a:spcPct val="100000"/>
              </a:lnSpc>
              <a:spcAft>
                <a:spcPts val="828"/>
              </a:spcAft>
              <a:buClr>
                <a:srgbClr val="ffffff"/>
              </a:buClr>
              <a:buFont typeface="Arial"/>
              <a:buChar char="•"/>
            </a:pPr>
            <a:r>
              <a:rPr b="0" lang="es-ES" sz="1490" spc="-1" strike="noStrike">
                <a:solidFill>
                  <a:srgbClr val="ffffff"/>
                </a:solidFill>
                <a:latin typeface="Calibri"/>
              </a:rPr>
              <a:t>6. PRESUPUESTO MONETARIO DE LA APP</a:t>
            </a:r>
            <a:endParaRPr b="0" lang="es-ES" sz="1490" spc="-1" strike="noStrike">
              <a:solidFill>
                <a:srgbClr val="ffffff"/>
              </a:solidFill>
              <a:latin typeface="Calibri"/>
            </a:endParaRPr>
          </a:p>
        </p:txBody>
      </p:sp>
      <p:pic>
        <p:nvPicPr>
          <p:cNvPr id="179" name="Picture 2" descr="C:\Temp\_JEROUAPP\logo_Jerou.png"/>
          <p:cNvPicPr/>
          <p:nvPr/>
        </p:nvPicPr>
        <p:blipFill>
          <a:blip r:embed="rId1"/>
          <a:stretch/>
        </p:blipFill>
        <p:spPr>
          <a:xfrm>
            <a:off x="1285560" y="2266200"/>
            <a:ext cx="1895760" cy="19011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402480" y="725400"/>
            <a:ext cx="9375120" cy="2617560"/>
          </a:xfrm>
          <a:prstGeom prst="rect">
            <a:avLst/>
          </a:prstGeom>
          <a:noFill/>
          <a:ln w="0">
            <a:noFill/>
          </a:ln>
        </p:spPr>
        <p:style>
          <a:lnRef idx="0"/>
          <a:fillRef idx="0"/>
          <a:effectRef idx="0"/>
          <a:fontRef idx="minor"/>
        </p:style>
        <p:txBody>
          <a:bodyPr tIns="91440" bIns="91440">
            <a:noAutofit/>
          </a:bodyPr>
          <a:p>
            <a:pPr>
              <a:lnSpc>
                <a:spcPct val="150000"/>
              </a:lnSpc>
              <a:spcAft>
                <a:spcPts val="1599"/>
              </a:spcAft>
              <a:tabLst>
                <a:tab algn="l" pos="0"/>
              </a:tabLst>
            </a:pPr>
            <a:r>
              <a:rPr b="1" lang="en-US" sz="1300" spc="-1" strike="noStrike">
                <a:solidFill>
                  <a:srgbClr val="ffffff"/>
                </a:solidFill>
                <a:latin typeface="Calibri"/>
                <a:ea typeface="Arial"/>
              </a:rPr>
              <a:t>Estrategia de proceso                    </a:t>
            </a:r>
            <a:r>
              <a:rPr b="0" lang="en-US" sz="1300" spc="-1" strike="noStrike">
                <a:solidFill>
                  <a:srgbClr val="ffffff"/>
                </a:solidFill>
                <a:latin typeface="Calibri"/>
                <a:ea typeface="Arial"/>
              </a:rPr>
              <a:t>Intentar observar los comentarios de las redes sociales y en la medida de lo posible</a:t>
            </a:r>
            <a:endParaRPr b="0" lang="es-ES" sz="1300" spc="-1" strike="noStrike">
              <a:latin typeface="Arial"/>
            </a:endParaRPr>
          </a:p>
          <a:p>
            <a:pPr>
              <a:lnSpc>
                <a:spcPct val="15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incorporar en el proceso de actualización de la aplicación las ideas que sugieren   </a:t>
            </a:r>
            <a:endParaRPr b="0" lang="es-ES" sz="1300" spc="-1" strike="noStrike">
              <a:latin typeface="Arial"/>
            </a:endParaRPr>
          </a:p>
          <a:p>
            <a:pPr>
              <a:lnSpc>
                <a:spcPct val="15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nuestros seguidores y público objetivo.</a:t>
            </a:r>
            <a:endParaRPr b="0" lang="es-ES" sz="1300" spc="-1" strike="noStrike">
              <a:latin typeface="Arial"/>
            </a:endParaRPr>
          </a:p>
          <a:p>
            <a:pPr>
              <a:lnSpc>
                <a:spcPct val="100000"/>
              </a:lnSpc>
              <a:spcAft>
                <a:spcPts val="1599"/>
              </a:spcAft>
              <a:tabLst>
                <a:tab algn="l" pos="0"/>
              </a:tabLst>
            </a:pPr>
            <a:r>
              <a:rPr b="1" lang="es-ES" sz="1300" spc="-1" strike="noStrike">
                <a:solidFill>
                  <a:srgbClr val="ffffff"/>
                </a:solidFill>
                <a:latin typeface="Calibri"/>
                <a:ea typeface="Arial"/>
              </a:rPr>
              <a:t>Estrategia de presencia                </a:t>
            </a:r>
            <a:r>
              <a:rPr b="0" lang="es-ES" sz="1300" spc="-1" strike="noStrike">
                <a:solidFill>
                  <a:srgbClr val="ffffff"/>
                </a:solidFill>
                <a:latin typeface="Calibri"/>
                <a:ea typeface="Arial"/>
              </a:rPr>
              <a:t>Darnos a conocer en redes sociales a través de un community manager</a:t>
            </a:r>
            <a:endParaRPr b="0" lang="es-ES" sz="1300" spc="-1" strike="noStrike">
              <a:latin typeface="Arial"/>
            </a:endParaRPr>
          </a:p>
          <a:p>
            <a:pPr>
              <a:lnSpc>
                <a:spcPct val="100000"/>
              </a:lnSpc>
              <a:spcAft>
                <a:spcPts val="1599"/>
              </a:spcAft>
              <a:tabLst>
                <a:tab algn="l" pos="0"/>
              </a:tabLst>
            </a:pPr>
            <a:r>
              <a:rPr b="1" lang="es-ES" sz="1300" spc="-1" strike="noStrike">
                <a:solidFill>
                  <a:srgbClr val="ffffff"/>
                </a:solidFill>
                <a:latin typeface="Calibri"/>
                <a:ea typeface="Arial"/>
              </a:rPr>
              <a:t>Estrategia productividad</a:t>
            </a:r>
            <a:r>
              <a:rPr b="1" lang="en-US" sz="1300" spc="-1" strike="noStrike">
                <a:solidFill>
                  <a:srgbClr val="ffffff"/>
                </a:solidFill>
                <a:latin typeface="Calibri"/>
                <a:ea typeface="Arial"/>
              </a:rPr>
              <a:t>  </a:t>
            </a: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Utilizaremos Trello como herramienta de gestor de proyectos que es gratuita</a:t>
            </a:r>
            <a:endParaRPr b="0" lang="es-ES" sz="1300" spc="-1" strike="noStrike">
              <a:latin typeface="Arial"/>
            </a:endParaRPr>
          </a:p>
          <a:p>
            <a:pPr>
              <a:lnSpc>
                <a:spcPct val="100000"/>
              </a:lnSpc>
              <a:spcAft>
                <a:spcPts val="1599"/>
              </a:spcAft>
              <a:tabLst>
                <a:tab algn="l" pos="0"/>
              </a:tabLst>
            </a:pPr>
            <a:endParaRPr b="0" lang="es-ES" sz="1300" spc="-1" strike="noStrike">
              <a:latin typeface="Arial"/>
            </a:endParaRPr>
          </a:p>
        </p:txBody>
      </p:sp>
      <p:sp>
        <p:nvSpPr>
          <p:cNvPr id="262" name="CustomShape 2"/>
          <p:cNvSpPr/>
          <p:nvPr/>
        </p:nvSpPr>
        <p:spPr>
          <a:xfrm>
            <a:off x="2258640" y="927360"/>
            <a:ext cx="326160" cy="161280"/>
          </a:xfrm>
          <a:prstGeom prst="rightArrow">
            <a:avLst>
              <a:gd name="adj1" fmla="val 50000"/>
              <a:gd name="adj2" fmla="val 50000"/>
            </a:avLst>
          </a:prstGeom>
          <a:solidFill>
            <a:srgbClr val="ffffcd"/>
          </a:solidFill>
          <a:ln w="25400">
            <a:solidFill>
              <a:srgbClr val="bcbc97"/>
            </a:solidFill>
            <a:round/>
          </a:ln>
        </p:spPr>
        <p:style>
          <a:lnRef idx="0"/>
          <a:fillRef idx="0"/>
          <a:effectRef idx="0"/>
          <a:fontRef idx="minor"/>
        </p:style>
      </p:sp>
      <p:pic>
        <p:nvPicPr>
          <p:cNvPr id="263" name="Picture 2" descr="C:\Users\joserra\AppData\Local\Temp\vmware-joserra\VMwareDnD\fb7f1b72\trello_Jerou.png"/>
          <p:cNvPicPr/>
          <p:nvPr/>
        </p:nvPicPr>
        <p:blipFill>
          <a:blip r:embed="rId1"/>
          <a:stretch/>
        </p:blipFill>
        <p:spPr>
          <a:xfrm>
            <a:off x="3117240" y="3233520"/>
            <a:ext cx="4901400" cy="2045880"/>
          </a:xfrm>
          <a:prstGeom prst="rect">
            <a:avLst/>
          </a:prstGeom>
          <a:ln w="0">
            <a:noFill/>
          </a:ln>
        </p:spPr>
      </p:pic>
      <p:sp>
        <p:nvSpPr>
          <p:cNvPr id="264" name="CustomShape 3"/>
          <p:cNvSpPr/>
          <p:nvPr/>
        </p:nvSpPr>
        <p:spPr>
          <a:xfrm>
            <a:off x="2263680" y="2358720"/>
            <a:ext cx="326160" cy="161280"/>
          </a:xfrm>
          <a:prstGeom prst="rightArrow">
            <a:avLst>
              <a:gd name="adj1" fmla="val 50000"/>
              <a:gd name="adj2" fmla="val 50000"/>
            </a:avLst>
          </a:prstGeom>
          <a:solidFill>
            <a:srgbClr val="ffffcd"/>
          </a:solidFill>
          <a:ln w="25400">
            <a:solidFill>
              <a:srgbClr val="bcbc97"/>
            </a:solidFill>
            <a:round/>
          </a:ln>
        </p:spPr>
        <p:style>
          <a:lnRef idx="0"/>
          <a:fillRef idx="0"/>
          <a:effectRef idx="0"/>
          <a:fontRef idx="minor"/>
        </p:style>
      </p:sp>
      <p:sp>
        <p:nvSpPr>
          <p:cNvPr id="265" name="CustomShape 4"/>
          <p:cNvSpPr/>
          <p:nvPr/>
        </p:nvSpPr>
        <p:spPr>
          <a:xfrm>
            <a:off x="2315160" y="2752560"/>
            <a:ext cx="326160" cy="161280"/>
          </a:xfrm>
          <a:prstGeom prst="rightArrow">
            <a:avLst>
              <a:gd name="adj1" fmla="val 50000"/>
              <a:gd name="adj2" fmla="val 50000"/>
            </a:avLst>
          </a:prstGeom>
          <a:solidFill>
            <a:srgbClr val="ffffcd"/>
          </a:solidFill>
          <a:ln w="25400">
            <a:solidFill>
              <a:srgbClr val="bcbc9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0" y="135720"/>
            <a:ext cx="8999280" cy="990360"/>
          </a:xfrm>
          <a:prstGeom prst="rect">
            <a:avLst/>
          </a:prstGeom>
          <a:noFill/>
          <a:ln w="0">
            <a:noFill/>
          </a:ln>
        </p:spPr>
        <p:style>
          <a:lnRef idx="0"/>
          <a:fillRef idx="0"/>
          <a:effectRef idx="0"/>
          <a:fontRef idx="minor"/>
        </p:style>
        <p:txBody>
          <a:bodyPr anchor="ctr">
            <a:normAutofit/>
          </a:bodyPr>
          <a:p>
            <a:pPr>
              <a:lnSpc>
                <a:spcPct val="100000"/>
              </a:lnSpc>
            </a:pPr>
            <a:r>
              <a:rPr b="0" lang="es-ES" sz="2980" spc="-1" strike="noStrike" cap="all">
                <a:solidFill>
                  <a:srgbClr val="ffffff"/>
                </a:solidFill>
                <a:latin typeface="Calibri Light"/>
              </a:rPr>
              <a:t>5.1 </a:t>
            </a:r>
            <a:r>
              <a:rPr b="0" lang="en" sz="3200" spc="-1" strike="noStrike" cap="all">
                <a:solidFill>
                  <a:srgbClr val="ffffff"/>
                </a:solidFill>
                <a:latin typeface="Calibri Light"/>
              </a:rPr>
              <a:t>ESTRATEGIA DE MARKETING DIGITAL</a:t>
            </a:r>
            <a:endParaRPr b="0" lang="es-ES" sz="3200" spc="-1" strike="noStrike">
              <a:latin typeface="Arial"/>
            </a:endParaRPr>
          </a:p>
        </p:txBody>
      </p:sp>
      <p:sp>
        <p:nvSpPr>
          <p:cNvPr id="267" name="CustomShape 2"/>
          <p:cNvSpPr/>
          <p:nvPr/>
        </p:nvSpPr>
        <p:spPr>
          <a:xfrm>
            <a:off x="1060560" y="1675080"/>
            <a:ext cx="6692400" cy="405000"/>
          </a:xfrm>
          <a:prstGeom prst="rect">
            <a:avLst/>
          </a:prstGeom>
          <a:noFill/>
          <a:ln w="0">
            <a:noFill/>
          </a:ln>
        </p:spPr>
        <p:style>
          <a:lnRef idx="0"/>
          <a:fillRef idx="0"/>
          <a:effectRef idx="0"/>
          <a:fontRef idx="minor"/>
        </p:style>
        <p:txBody>
          <a:bodyPr tIns="91440" bIns="91440">
            <a:noAutofit/>
          </a:bodyPr>
          <a:p>
            <a:pPr>
              <a:lnSpc>
                <a:spcPct val="100000"/>
              </a:lnSpc>
              <a:spcAft>
                <a:spcPts val="1599"/>
              </a:spcAft>
            </a:pPr>
            <a:r>
              <a:rPr b="0" lang="es-ES" sz="1300" spc="-1" strike="noStrike">
                <a:solidFill>
                  <a:srgbClr val="ffffff"/>
                </a:solidFill>
                <a:latin typeface="Calibri"/>
                <a:ea typeface="Arial"/>
              </a:rPr>
              <a:t>Además de la propia aplicación, contamos con nuestra página web y nuestra cuenta de Twitter</a:t>
            </a:r>
            <a:endParaRPr b="0" lang="es-ES" sz="1300" spc="-1" strike="noStrike">
              <a:latin typeface="Arial"/>
            </a:endParaRPr>
          </a:p>
          <a:p>
            <a:pPr>
              <a:lnSpc>
                <a:spcPct val="100000"/>
              </a:lnSpc>
              <a:spcAft>
                <a:spcPts val="1599"/>
              </a:spcAft>
            </a:pPr>
            <a:endParaRPr b="0" lang="es-ES" sz="1300" spc="-1" strike="noStrike">
              <a:latin typeface="Arial"/>
            </a:endParaRPr>
          </a:p>
        </p:txBody>
      </p:sp>
      <p:sp>
        <p:nvSpPr>
          <p:cNvPr id="268" name="CustomShape 3"/>
          <p:cNvSpPr/>
          <p:nvPr/>
        </p:nvSpPr>
        <p:spPr>
          <a:xfrm>
            <a:off x="980640" y="2232720"/>
            <a:ext cx="2758680" cy="405000"/>
          </a:xfrm>
          <a:prstGeom prst="rect">
            <a:avLst/>
          </a:prstGeom>
          <a:noFill/>
          <a:ln w="0">
            <a:noFill/>
          </a:ln>
        </p:spPr>
        <p:style>
          <a:lnRef idx="0"/>
          <a:fillRef idx="0"/>
          <a:effectRef idx="0"/>
          <a:fontRef idx="minor"/>
        </p:style>
        <p:txBody>
          <a:bodyPr tIns="91440" bIns="91440">
            <a:noAutofit/>
          </a:bodyPr>
          <a:p>
            <a:pPr>
              <a:lnSpc>
                <a:spcPct val="100000"/>
              </a:lnSpc>
              <a:spcAft>
                <a:spcPts val="1599"/>
              </a:spcAft>
            </a:pPr>
            <a:r>
              <a:rPr b="0" lang="es-ES" sz="1300" spc="-1" strike="noStrike">
                <a:solidFill>
                  <a:srgbClr val="ffffff"/>
                </a:solidFill>
                <a:latin typeface="Calibri"/>
                <a:ea typeface="Arial"/>
              </a:rPr>
              <a:t>https://jerouapp.wordpress.com/</a:t>
            </a:r>
            <a:endParaRPr b="0" lang="es-ES" sz="1300" spc="-1" strike="noStrike">
              <a:latin typeface="Arial"/>
            </a:endParaRPr>
          </a:p>
        </p:txBody>
      </p:sp>
      <p:sp>
        <p:nvSpPr>
          <p:cNvPr id="269" name="CustomShape 4"/>
          <p:cNvSpPr/>
          <p:nvPr/>
        </p:nvSpPr>
        <p:spPr>
          <a:xfrm>
            <a:off x="5305320" y="2232720"/>
            <a:ext cx="2758680" cy="405000"/>
          </a:xfrm>
          <a:prstGeom prst="rect">
            <a:avLst/>
          </a:prstGeom>
          <a:noFill/>
          <a:ln w="0">
            <a:noFill/>
          </a:ln>
        </p:spPr>
        <p:style>
          <a:lnRef idx="0"/>
          <a:fillRef idx="0"/>
          <a:effectRef idx="0"/>
          <a:fontRef idx="minor"/>
        </p:style>
        <p:txBody>
          <a:bodyPr tIns="91440" bIns="91440">
            <a:noAutofit/>
          </a:bodyPr>
          <a:p>
            <a:pPr>
              <a:lnSpc>
                <a:spcPct val="100000"/>
              </a:lnSpc>
              <a:spcAft>
                <a:spcPts val="1599"/>
              </a:spcAft>
            </a:pPr>
            <a:r>
              <a:rPr b="0" lang="es-ES" sz="1300" spc="-1" strike="noStrike">
                <a:solidFill>
                  <a:srgbClr val="ffffff"/>
                </a:solidFill>
                <a:latin typeface="Calibri"/>
                <a:ea typeface="Arial"/>
              </a:rPr>
              <a:t>https://twitter.com/JerouApp</a:t>
            </a:r>
            <a:endParaRPr b="0" lang="es-ES" sz="1300" spc="-1" strike="noStrike">
              <a:latin typeface="Arial"/>
            </a:endParaRPr>
          </a:p>
        </p:txBody>
      </p:sp>
      <p:pic>
        <p:nvPicPr>
          <p:cNvPr id="270" name="Picture 2" descr=""/>
          <p:cNvPicPr/>
          <p:nvPr/>
        </p:nvPicPr>
        <p:blipFill>
          <a:blip r:embed="rId1"/>
          <a:stretch/>
        </p:blipFill>
        <p:spPr>
          <a:xfrm>
            <a:off x="5390640" y="2763360"/>
            <a:ext cx="2881800" cy="2271240"/>
          </a:xfrm>
          <a:prstGeom prst="rect">
            <a:avLst/>
          </a:prstGeom>
          <a:ln w="0">
            <a:noFill/>
          </a:ln>
        </p:spPr>
      </p:pic>
      <p:pic>
        <p:nvPicPr>
          <p:cNvPr id="271" name="Picture 3" descr=""/>
          <p:cNvPicPr/>
          <p:nvPr/>
        </p:nvPicPr>
        <p:blipFill>
          <a:blip r:embed="rId2"/>
          <a:stretch/>
        </p:blipFill>
        <p:spPr>
          <a:xfrm>
            <a:off x="1060560" y="2763360"/>
            <a:ext cx="3249360" cy="22712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1275120" y="636840"/>
            <a:ext cx="6692400" cy="405000"/>
          </a:xfrm>
          <a:prstGeom prst="rect">
            <a:avLst/>
          </a:prstGeom>
          <a:noFill/>
          <a:ln w="0">
            <a:noFill/>
          </a:ln>
        </p:spPr>
        <p:style>
          <a:lnRef idx="0"/>
          <a:fillRef idx="0"/>
          <a:effectRef idx="0"/>
          <a:fontRef idx="minor"/>
        </p:style>
        <p:txBody>
          <a:bodyPr tIns="91440" bIns="91440">
            <a:noAutofit/>
          </a:bodyPr>
          <a:p>
            <a:pPr>
              <a:lnSpc>
                <a:spcPct val="100000"/>
              </a:lnSpc>
              <a:spcAft>
                <a:spcPts val="1599"/>
              </a:spcAft>
              <a:tabLst>
                <a:tab algn="l" pos="0"/>
              </a:tabLst>
            </a:pPr>
            <a:r>
              <a:rPr b="0" lang="es-ES" sz="1300" spc="-1" strike="noStrike">
                <a:solidFill>
                  <a:srgbClr val="ffffff"/>
                </a:solidFill>
                <a:latin typeface="Calibri"/>
                <a:ea typeface="Arial"/>
              </a:rPr>
              <a:t>Adoptamos como estrategia a seguir el modelo de las </a:t>
            </a:r>
            <a:r>
              <a:rPr b="1" lang="es-ES" sz="1300" spc="-1" strike="noStrike">
                <a:solidFill>
                  <a:srgbClr val="ffffff"/>
                </a:solidFill>
                <a:latin typeface="Calibri"/>
                <a:ea typeface="Arial"/>
              </a:rPr>
              <a:t>4P del marketing digital de Iris Mootee</a:t>
            </a:r>
            <a:endParaRPr b="0" lang="es-ES" sz="1300" spc="-1" strike="noStrike">
              <a:latin typeface="Arial"/>
            </a:endParaRPr>
          </a:p>
        </p:txBody>
      </p:sp>
      <p:sp>
        <p:nvSpPr>
          <p:cNvPr id="273" name="CustomShape 2"/>
          <p:cNvSpPr/>
          <p:nvPr/>
        </p:nvSpPr>
        <p:spPr>
          <a:xfrm>
            <a:off x="1266480" y="1184400"/>
            <a:ext cx="7575480" cy="1524240"/>
          </a:xfrm>
          <a:prstGeom prst="rect">
            <a:avLst/>
          </a:prstGeom>
          <a:noFill/>
          <a:ln w="0">
            <a:noFill/>
          </a:ln>
        </p:spPr>
        <p:style>
          <a:lnRef idx="0"/>
          <a:fillRef idx="0"/>
          <a:effectRef idx="0"/>
          <a:fontRef idx="minor"/>
        </p:style>
        <p:txBody>
          <a:bodyPr tIns="91440" bIns="91440">
            <a:noAutofit/>
          </a:bodyPr>
          <a:p>
            <a:pPr>
              <a:lnSpc>
                <a:spcPct val="100000"/>
              </a:lnSpc>
              <a:spcAft>
                <a:spcPts val="1599"/>
              </a:spcAft>
              <a:tabLst>
                <a:tab algn="l" pos="0"/>
              </a:tabLst>
            </a:pPr>
            <a:r>
              <a:rPr b="1" i="1" lang="en-US" sz="1300" spc="-1" strike="noStrike">
                <a:solidFill>
                  <a:srgbClr val="ffffff"/>
                </a:solidFill>
                <a:latin typeface="Calibri"/>
                <a:ea typeface="Arial"/>
              </a:rPr>
              <a:t>Personalización  </a:t>
            </a: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queremos seguir sus consejos y pretendemos incorporar una sección de</a:t>
            </a:r>
            <a:endParaRPr b="0" lang="es-ES" sz="1300" spc="-1" strike="noStrike">
              <a:latin typeface="Arial"/>
            </a:endParaRPr>
          </a:p>
          <a:p>
            <a:pPr>
              <a:lnSpc>
                <a:spcPct val="100000"/>
              </a:lnSpc>
              <a:spcAft>
                <a:spcPts val="1599"/>
              </a:spcAft>
              <a:tabLst>
                <a:tab algn="l" pos="0"/>
              </a:tabLst>
            </a:pPr>
            <a:r>
              <a:rPr b="0" lang="es-ES" sz="1300" spc="-1" strike="noStrike">
                <a:solidFill>
                  <a:srgbClr val="ffffff"/>
                </a:solidFill>
                <a:latin typeface="Calibri"/>
                <a:ea typeface="Arial"/>
              </a:rPr>
              <a:t>                                       </a:t>
            </a:r>
            <a:r>
              <a:rPr b="0" lang="es-ES" sz="1300" spc="-1" strike="noStrike">
                <a:solidFill>
                  <a:srgbClr val="ffffff"/>
                </a:solidFill>
                <a:latin typeface="Calibri"/>
                <a:ea typeface="Arial"/>
              </a:rPr>
              <a:t>publirreportajes y contenidos con experiencias de los usuarios.</a:t>
            </a:r>
            <a:endParaRPr b="0" lang="es-ES" sz="1300" spc="-1" strike="noStrike">
              <a:latin typeface="Arial"/>
            </a:endParaRPr>
          </a:p>
          <a:p>
            <a:pPr>
              <a:lnSpc>
                <a:spcPct val="100000"/>
              </a:lnSpc>
              <a:spcAft>
                <a:spcPts val="1599"/>
              </a:spcAft>
              <a:tabLst>
                <a:tab algn="l" pos="0"/>
              </a:tabLst>
            </a:pPr>
            <a:r>
              <a:rPr b="1" i="1" lang="en-US" sz="1300" spc="-1" strike="noStrike">
                <a:solidFill>
                  <a:srgbClr val="ffffff"/>
                </a:solidFill>
                <a:latin typeface="Calibri"/>
                <a:ea typeface="Arial"/>
              </a:rPr>
              <a:t>Participación </a:t>
            </a:r>
            <a:r>
              <a:rPr b="0" lang="en-US" sz="1300" spc="-1" strike="noStrike">
                <a:solidFill>
                  <a:srgbClr val="ffffff"/>
                </a:solidFill>
                <a:latin typeface="Calibri"/>
                <a:ea typeface="Arial"/>
              </a:rPr>
              <a:t>                Uso dos aplicaciones de </a:t>
            </a:r>
            <a:r>
              <a:rPr b="0" i="1" lang="en-US" sz="1300" spc="-1" strike="noStrike">
                <a:solidFill>
                  <a:srgbClr val="ffffff"/>
                </a:solidFill>
                <a:latin typeface="Calibri"/>
                <a:ea typeface="Arial"/>
              </a:rPr>
              <a:t>SEM y SEO </a:t>
            </a:r>
            <a:r>
              <a:rPr b="0" lang="en-US" sz="1300" spc="-1" strike="noStrike">
                <a:solidFill>
                  <a:srgbClr val="ffffff"/>
                </a:solidFill>
                <a:latin typeface="Calibri"/>
                <a:ea typeface="Arial"/>
              </a:rPr>
              <a:t>de posicionamiento en la web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SEM -&gt; Google Keyword Planner dentro de Google Ads</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SEO -&gt; Google Analytics</a:t>
            </a:r>
            <a:endParaRPr b="0" lang="es-ES" sz="1300" spc="-1" strike="noStrike">
              <a:latin typeface="Arial"/>
            </a:endParaRPr>
          </a:p>
          <a:p>
            <a:pPr>
              <a:lnSpc>
                <a:spcPct val="100000"/>
              </a:lnSpc>
              <a:spcAft>
                <a:spcPts val="1599"/>
              </a:spcAft>
              <a:tabLst>
                <a:tab algn="l" pos="0"/>
              </a:tabLst>
            </a:pPr>
            <a:br/>
            <a:r>
              <a:rPr b="0" lang="en-US" sz="1300" spc="-1" strike="noStrike">
                <a:solidFill>
                  <a:srgbClr val="ffffff"/>
                </a:solidFill>
                <a:latin typeface="Calibri"/>
                <a:ea typeface="Arial"/>
              </a:rPr>
              <a:t>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endParaRPr b="0" lang="es-ES" sz="1300" spc="-1" strike="noStrike">
              <a:latin typeface="Arial"/>
            </a:endParaRPr>
          </a:p>
          <a:p>
            <a:pPr>
              <a:lnSpc>
                <a:spcPct val="100000"/>
              </a:lnSpc>
              <a:spcAft>
                <a:spcPts val="1599"/>
              </a:spcAft>
              <a:tabLst>
                <a:tab algn="l" pos="0"/>
              </a:tabLst>
            </a:pPr>
            <a:endParaRPr b="0" lang="es-ES" sz="1300" spc="-1" strike="noStrike">
              <a:latin typeface="Arial"/>
            </a:endParaRPr>
          </a:p>
        </p:txBody>
      </p:sp>
      <p:pic>
        <p:nvPicPr>
          <p:cNvPr id="274" name="Picture 2" descr=""/>
          <p:cNvPicPr/>
          <p:nvPr/>
        </p:nvPicPr>
        <p:blipFill>
          <a:blip r:embed="rId1"/>
          <a:stretch/>
        </p:blipFill>
        <p:spPr>
          <a:xfrm>
            <a:off x="713520" y="3417480"/>
            <a:ext cx="3854520" cy="1751760"/>
          </a:xfrm>
          <a:prstGeom prst="rect">
            <a:avLst/>
          </a:prstGeom>
          <a:ln w="0">
            <a:noFill/>
          </a:ln>
        </p:spPr>
      </p:pic>
      <p:pic>
        <p:nvPicPr>
          <p:cNvPr id="275" name="Picture 3" descr=""/>
          <p:cNvPicPr/>
          <p:nvPr/>
        </p:nvPicPr>
        <p:blipFill>
          <a:blip r:embed="rId2"/>
          <a:stretch/>
        </p:blipFill>
        <p:spPr>
          <a:xfrm>
            <a:off x="5345640" y="3414240"/>
            <a:ext cx="3844080" cy="17546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887400" y="572760"/>
            <a:ext cx="8078400" cy="4669200"/>
          </a:xfrm>
          <a:prstGeom prst="rect">
            <a:avLst/>
          </a:prstGeom>
          <a:noFill/>
          <a:ln w="0">
            <a:noFill/>
          </a:ln>
        </p:spPr>
        <p:style>
          <a:lnRef idx="0"/>
          <a:fillRef idx="0"/>
          <a:effectRef idx="0"/>
          <a:fontRef idx="minor"/>
        </p:style>
        <p:txBody>
          <a:bodyPr tIns="91440" bIns="91440">
            <a:noAutofit/>
          </a:bodyPr>
          <a:p>
            <a:pPr>
              <a:lnSpc>
                <a:spcPct val="100000"/>
              </a:lnSpc>
              <a:spcAft>
                <a:spcPts val="1599"/>
              </a:spcAft>
              <a:tabLst>
                <a:tab algn="l" pos="0"/>
              </a:tabLst>
            </a:pPr>
            <a:r>
              <a:rPr b="1" i="1" lang="en-US" sz="1300" spc="-1" strike="noStrike">
                <a:solidFill>
                  <a:srgbClr val="ffffff"/>
                </a:solidFill>
                <a:latin typeface="Calibri"/>
                <a:ea typeface="Arial"/>
              </a:rPr>
              <a:t>Peer to peer  </a:t>
            </a: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Recomendaciones</a:t>
            </a:r>
            <a:r>
              <a:rPr b="0" lang="en-US" sz="1300" spc="-1" strike="noStrike">
                <a:solidFill>
                  <a:srgbClr val="ffffff"/>
                </a:solidFill>
                <a:latin typeface="Calibri"/>
                <a:ea typeface="Arial"/>
              </a:rPr>
              <a:t> a </a:t>
            </a:r>
            <a:r>
              <a:rPr b="0" lang="es-ES" sz="1300" spc="-1" strike="noStrike">
                <a:solidFill>
                  <a:srgbClr val="ffffff"/>
                </a:solidFill>
                <a:latin typeface="Calibri"/>
                <a:ea typeface="Arial"/>
              </a:rPr>
              <a:t>través</a:t>
            </a:r>
            <a:r>
              <a:rPr b="0" lang="en-US" sz="1300" spc="-1" strike="noStrike">
                <a:solidFill>
                  <a:srgbClr val="ffffff"/>
                </a:solidFill>
                <a:latin typeface="Calibri"/>
                <a:ea typeface="Arial"/>
              </a:rPr>
              <a:t> del boca a boca</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Queremos estar pendientes de los chats, Twitter … recopilar ideas de los usuarios</a:t>
            </a:r>
            <a:endParaRPr b="0" lang="es-ES" sz="1300" spc="-1" strike="noStrike">
              <a:latin typeface="Arial"/>
            </a:endParaRPr>
          </a:p>
          <a:p>
            <a:pPr>
              <a:lnSpc>
                <a:spcPct val="100000"/>
              </a:lnSpc>
              <a:spcAft>
                <a:spcPts val="1599"/>
              </a:spcAft>
              <a:tabLst>
                <a:tab algn="l" pos="0"/>
              </a:tabLst>
            </a:pPr>
            <a:r>
              <a:rPr b="0" lang="es-ES" sz="1300" spc="-1" strike="noStrike">
                <a:solidFill>
                  <a:srgbClr val="ffffff"/>
                </a:solidFill>
                <a:latin typeface="Calibri"/>
                <a:ea typeface="Arial"/>
              </a:rPr>
              <a:t>                                                   </a:t>
            </a:r>
            <a:r>
              <a:rPr b="0" lang="es-ES" sz="1300" spc="-1" strike="noStrike">
                <a:solidFill>
                  <a:srgbClr val="ffffff"/>
                </a:solidFill>
                <a:latin typeface="Calibri"/>
                <a:ea typeface="Arial"/>
              </a:rPr>
              <a:t>y en la medida de lo posible ir incorporándolas.</a:t>
            </a:r>
            <a:endParaRPr b="0" lang="es-ES" sz="1300" spc="-1" strike="noStrike">
              <a:latin typeface="Arial"/>
            </a:endParaRPr>
          </a:p>
          <a:p>
            <a:pPr>
              <a:lnSpc>
                <a:spcPct val="100000"/>
              </a:lnSpc>
              <a:spcAft>
                <a:spcPts val="1599"/>
              </a:spcAft>
              <a:tabLst>
                <a:tab algn="l" pos="0"/>
              </a:tabLst>
            </a:pPr>
            <a:endParaRPr b="0" lang="es-ES" sz="1300" spc="-1" strike="noStrike">
              <a:latin typeface="Arial"/>
            </a:endParaRPr>
          </a:p>
          <a:p>
            <a:pPr>
              <a:lnSpc>
                <a:spcPct val="100000"/>
              </a:lnSpc>
              <a:spcAft>
                <a:spcPts val="1599"/>
              </a:spcAft>
              <a:tabLst>
                <a:tab algn="l" pos="0"/>
              </a:tabLst>
            </a:pPr>
            <a:r>
              <a:rPr b="1" i="1" lang="es-ES" sz="1300" spc="-1" strike="noStrike">
                <a:solidFill>
                  <a:srgbClr val="ffffff"/>
                </a:solidFill>
                <a:latin typeface="Calibri"/>
                <a:ea typeface="Arial"/>
              </a:rPr>
              <a:t>Predicciones</a:t>
            </a:r>
            <a:r>
              <a:rPr b="1" i="1" lang="en-US" sz="1300" spc="-1" strike="noStrike">
                <a:solidFill>
                  <a:srgbClr val="ffffff"/>
                </a:solidFill>
                <a:latin typeface="Calibri"/>
                <a:ea typeface="Arial"/>
              </a:rPr>
              <a:t> </a:t>
            </a:r>
            <a:r>
              <a:rPr b="1" i="1" lang="es-ES" sz="1300" spc="-1" strike="noStrike">
                <a:solidFill>
                  <a:srgbClr val="ffffff"/>
                </a:solidFill>
                <a:latin typeface="Calibri"/>
                <a:ea typeface="Arial"/>
              </a:rPr>
              <a:t>modeladas</a:t>
            </a:r>
            <a:r>
              <a:rPr b="1" i="1" lang="en-US" sz="1300" spc="-1" strike="noStrike">
                <a:solidFill>
                  <a:srgbClr val="ffffff"/>
                </a:solidFill>
                <a:latin typeface="Calibri"/>
                <a:ea typeface="Arial"/>
              </a:rPr>
              <a:t>       </a:t>
            </a:r>
            <a:r>
              <a:rPr b="0" lang="es-ES" sz="1300" spc="-1" strike="noStrike">
                <a:solidFill>
                  <a:srgbClr val="ffffff"/>
                </a:solidFill>
                <a:latin typeface="Calibri"/>
                <a:ea typeface="Arial"/>
              </a:rPr>
              <a:t>Analizar</a:t>
            </a: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comportamiento</a:t>
            </a:r>
            <a:r>
              <a:rPr b="0" lang="en-US" sz="1300" spc="-1" strike="noStrike">
                <a:solidFill>
                  <a:srgbClr val="ffffff"/>
                </a:solidFill>
                <a:latin typeface="Calibri"/>
                <a:ea typeface="Arial"/>
              </a:rPr>
              <a:t> de los </a:t>
            </a:r>
            <a:r>
              <a:rPr b="0" lang="es-ES" sz="1300" spc="-1" strike="noStrike">
                <a:solidFill>
                  <a:srgbClr val="ffffff"/>
                </a:solidFill>
                <a:latin typeface="Calibri"/>
                <a:ea typeface="Arial"/>
              </a:rPr>
              <a:t>usuarios</a:t>
            </a:r>
            <a:r>
              <a:rPr b="0" lang="en-US" sz="1300" spc="-1" strike="noStrike">
                <a:solidFill>
                  <a:srgbClr val="ffffff"/>
                </a:solidFill>
                <a:latin typeface="Calibri"/>
                <a:ea typeface="Arial"/>
              </a:rPr>
              <a:t> con </a:t>
            </a:r>
            <a:r>
              <a:rPr b="0" lang="es-ES" sz="1300" spc="-1" strike="noStrike">
                <a:solidFill>
                  <a:srgbClr val="ffffff"/>
                </a:solidFill>
                <a:latin typeface="Calibri"/>
                <a:ea typeface="Arial"/>
              </a:rPr>
              <a:t>datos</a:t>
            </a:r>
            <a:r>
              <a:rPr b="0" lang="en-US" sz="1300" spc="-1" strike="noStrike">
                <a:solidFill>
                  <a:srgbClr val="ffffff"/>
                </a:solidFill>
                <a:latin typeface="Calibri"/>
                <a:ea typeface="Arial"/>
              </a:rPr>
              <a:t> Google Analytics</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Uso</a:t>
            </a: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herramienta</a:t>
            </a:r>
            <a:r>
              <a:rPr b="0" lang="en-US" sz="1300" spc="-1" strike="noStrike">
                <a:solidFill>
                  <a:srgbClr val="ffffff"/>
                </a:solidFill>
                <a:latin typeface="Calibri"/>
                <a:ea typeface="Arial"/>
              </a:rPr>
              <a:t> “Brand awareness” para saber </a:t>
            </a:r>
            <a:r>
              <a:rPr b="0" lang="es-ES" sz="1300" spc="-1" strike="noStrike">
                <a:solidFill>
                  <a:srgbClr val="ffffff"/>
                </a:solidFill>
                <a:latin typeface="Calibri"/>
                <a:ea typeface="Arial"/>
              </a:rPr>
              <a:t>cómo</a:t>
            </a:r>
            <a:r>
              <a:rPr b="0" lang="en-US" sz="1300" spc="-1" strike="noStrike">
                <a:solidFill>
                  <a:srgbClr val="ffffff"/>
                </a:solidFill>
                <a:latin typeface="Calibri"/>
                <a:ea typeface="Arial"/>
              </a:rPr>
              <a:t> de </a:t>
            </a:r>
            <a:r>
              <a:rPr b="0" lang="es-ES" sz="1300" spc="-1" strike="noStrike">
                <a:solidFill>
                  <a:srgbClr val="ffffff"/>
                </a:solidFill>
                <a:latin typeface="Calibri"/>
                <a:ea typeface="Arial"/>
              </a:rPr>
              <a:t>conocida</a:t>
            </a:r>
            <a:r>
              <a:rPr b="0" lang="en-US" sz="1300" spc="-1" strike="noStrike">
                <a:solidFill>
                  <a:srgbClr val="ffffff"/>
                </a:solidFill>
                <a:latin typeface="Calibri"/>
                <a:ea typeface="Arial"/>
              </a:rPr>
              <a:t> es JEROU por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los </a:t>
            </a:r>
            <a:r>
              <a:rPr b="0" lang="es-ES" sz="1300" spc="-1" strike="noStrike">
                <a:solidFill>
                  <a:srgbClr val="ffffff"/>
                </a:solidFill>
                <a:latin typeface="Calibri"/>
                <a:ea typeface="Arial"/>
              </a:rPr>
              <a:t>usuarios</a:t>
            </a: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Incrementar</a:t>
            </a: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participación</a:t>
            </a:r>
            <a:r>
              <a:rPr b="0" lang="en-US" sz="1300" spc="-1" strike="noStrike">
                <a:solidFill>
                  <a:srgbClr val="ffffff"/>
                </a:solidFill>
                <a:latin typeface="Calibri"/>
                <a:ea typeface="Arial"/>
              </a:rPr>
              <a:t> de los </a:t>
            </a:r>
            <a:r>
              <a:rPr b="0" lang="es-ES" sz="1300" spc="-1" strike="noStrike">
                <a:solidFill>
                  <a:srgbClr val="ffffff"/>
                </a:solidFill>
                <a:latin typeface="Calibri"/>
                <a:ea typeface="Arial"/>
              </a:rPr>
              <a:t>usuarios</a:t>
            </a:r>
            <a:r>
              <a:rPr b="0" lang="en-US" sz="1300" spc="-1" strike="noStrike">
                <a:solidFill>
                  <a:srgbClr val="ffffff"/>
                </a:solidFill>
                <a:latin typeface="Calibri"/>
                <a:ea typeface="Arial"/>
              </a:rPr>
              <a:t>, además de ir </a:t>
            </a:r>
            <a:r>
              <a:rPr b="0" lang="es-ES" sz="1300" spc="-1" strike="noStrike">
                <a:solidFill>
                  <a:srgbClr val="ffffff"/>
                </a:solidFill>
                <a:latin typeface="Calibri"/>
                <a:ea typeface="Arial"/>
              </a:rPr>
              <a:t>incorporando</a:t>
            </a:r>
            <a:r>
              <a:rPr b="0" lang="en-US" sz="1300" spc="-1" strike="noStrike">
                <a:solidFill>
                  <a:srgbClr val="ffffff"/>
                </a:solidFill>
                <a:latin typeface="Calibri"/>
                <a:ea typeface="Arial"/>
              </a:rPr>
              <a:t>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en nuestra web, </a:t>
            </a:r>
            <a:r>
              <a:rPr b="0" lang="es-ES" sz="1300" spc="-1" strike="noStrike">
                <a:solidFill>
                  <a:srgbClr val="ffffff"/>
                </a:solidFill>
                <a:latin typeface="Calibri"/>
                <a:ea typeface="Arial"/>
              </a:rPr>
              <a:t>redes</a:t>
            </a:r>
            <a:r>
              <a:rPr b="0" lang="en-US" sz="1300" spc="-1" strike="noStrike">
                <a:solidFill>
                  <a:srgbClr val="ffffff"/>
                </a:solidFill>
                <a:latin typeface="Calibri"/>
                <a:ea typeface="Arial"/>
              </a:rPr>
              <a:t> sociales y aplicación secciones con: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r>
              <a:rPr b="0" lang="en-US" sz="1300" spc="-1" strike="noStrike">
                <a:solidFill>
                  <a:srgbClr val="ffffff"/>
                </a:solidFill>
                <a:latin typeface="Calibri"/>
                <a:ea typeface="Arial"/>
              </a:rPr>
              <a:t>- </a:t>
            </a:r>
            <a:r>
              <a:rPr b="0" lang="es-ES" sz="1300" spc="-1" strike="noStrike">
                <a:solidFill>
                  <a:srgbClr val="ffffff"/>
                </a:solidFill>
                <a:latin typeface="Calibri"/>
                <a:ea typeface="Arial"/>
              </a:rPr>
              <a:t>Anuncios de nuevos platos de las distintas cadenas</a:t>
            </a:r>
            <a:endParaRPr b="0" lang="es-ES" sz="1300" spc="-1" strike="noStrike">
              <a:latin typeface="Arial"/>
            </a:endParaRPr>
          </a:p>
          <a:p>
            <a:pPr>
              <a:lnSpc>
                <a:spcPct val="100000"/>
              </a:lnSpc>
              <a:spcAft>
                <a:spcPts val="1599"/>
              </a:spcAft>
              <a:tabLst>
                <a:tab algn="l" pos="0"/>
              </a:tabLst>
            </a:pPr>
            <a:r>
              <a:rPr b="0" lang="es-ES" sz="1300" spc="-1" strike="noStrike">
                <a:solidFill>
                  <a:srgbClr val="ffffff"/>
                </a:solidFill>
                <a:latin typeface="Calibri"/>
                <a:ea typeface="Arial"/>
              </a:rPr>
              <a:t>                                                  </a:t>
            </a:r>
            <a:r>
              <a:rPr b="0" lang="es-ES" sz="1300" spc="-1" strike="noStrike">
                <a:solidFill>
                  <a:srgbClr val="ffffff"/>
                </a:solidFill>
                <a:latin typeface="Calibri"/>
                <a:ea typeface="Arial"/>
              </a:rPr>
              <a:t>- Cupones descuentos</a:t>
            </a:r>
            <a:endParaRPr b="0" lang="es-ES" sz="1300" spc="-1" strike="noStrike">
              <a:latin typeface="Arial"/>
            </a:endParaRPr>
          </a:p>
          <a:p>
            <a:pPr>
              <a:lnSpc>
                <a:spcPct val="100000"/>
              </a:lnSpc>
              <a:spcAft>
                <a:spcPts val="1599"/>
              </a:spcAft>
              <a:tabLst>
                <a:tab algn="l" pos="0"/>
              </a:tabLst>
            </a:pPr>
            <a:r>
              <a:rPr b="0" lang="es-ES" sz="1300" spc="-1" strike="noStrike">
                <a:solidFill>
                  <a:srgbClr val="ffffff"/>
                </a:solidFill>
                <a:latin typeface="Calibri"/>
                <a:ea typeface="Arial"/>
              </a:rPr>
              <a:t>                                                  </a:t>
            </a:r>
            <a:r>
              <a:rPr b="0" lang="es-ES" sz="1300" spc="-1" strike="noStrike">
                <a:solidFill>
                  <a:srgbClr val="ffffff"/>
                </a:solidFill>
                <a:latin typeface="Calibri"/>
                <a:ea typeface="Arial"/>
              </a:rPr>
              <a:t>- Consejos de salud y bienestar</a:t>
            </a:r>
            <a:br/>
            <a:r>
              <a:rPr b="0" lang="en-US" sz="1300" spc="-1" strike="noStrike">
                <a:solidFill>
                  <a:srgbClr val="ffffff"/>
                </a:solidFill>
                <a:latin typeface="Calibri"/>
                <a:ea typeface="Arial"/>
              </a:rPr>
              <a:t>    </a:t>
            </a:r>
            <a:endParaRPr b="0" lang="es-ES" sz="1300" spc="-1" strike="noStrike">
              <a:latin typeface="Arial"/>
            </a:endParaRPr>
          </a:p>
          <a:p>
            <a:pPr>
              <a:lnSpc>
                <a:spcPct val="100000"/>
              </a:lnSpc>
              <a:spcAft>
                <a:spcPts val="1599"/>
              </a:spcAft>
              <a:tabLst>
                <a:tab algn="l" pos="0"/>
              </a:tabLst>
            </a:pPr>
            <a:r>
              <a:rPr b="0" lang="en-US" sz="1300" spc="-1" strike="noStrike">
                <a:solidFill>
                  <a:srgbClr val="ffffff"/>
                </a:solidFill>
                <a:latin typeface="Calibri"/>
                <a:ea typeface="Arial"/>
              </a:rPr>
              <a:t>                                            </a:t>
            </a:r>
            <a:endParaRPr b="0" lang="es-ES" sz="1300" spc="-1" strike="noStrike">
              <a:latin typeface="Arial"/>
            </a:endParaRPr>
          </a:p>
          <a:p>
            <a:pPr>
              <a:lnSpc>
                <a:spcPct val="100000"/>
              </a:lnSpc>
              <a:spcAft>
                <a:spcPts val="1599"/>
              </a:spcAft>
              <a:tabLst>
                <a:tab algn="l" pos="0"/>
              </a:tabLst>
            </a:pPr>
            <a:endParaRPr b="0" lang="es-ES" sz="13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0" y="270000"/>
            <a:ext cx="8999280" cy="990360"/>
          </a:xfrm>
          <a:prstGeom prst="rect">
            <a:avLst/>
          </a:prstGeom>
          <a:noFill/>
          <a:ln w="0">
            <a:noFill/>
          </a:ln>
        </p:spPr>
        <p:txBody>
          <a:bodyPr anchor="ctr">
            <a:normAutofit/>
          </a:bodyPr>
          <a:p>
            <a:pPr>
              <a:lnSpc>
                <a:spcPct val="100000"/>
              </a:lnSpc>
            </a:pPr>
            <a:r>
              <a:rPr b="0" lang="es-ES" sz="2980" spc="-1" strike="noStrike" cap="all">
                <a:solidFill>
                  <a:srgbClr val="ffffff"/>
                </a:solidFill>
                <a:latin typeface="Calibri Light"/>
              </a:rPr>
              <a:t>6. PRESUPUESTO MONETARIO DE LA APP</a:t>
            </a:r>
            <a:endParaRPr b="0" lang="es-ES" sz="2980" spc="-1" strike="noStrike">
              <a:solidFill>
                <a:srgbClr val="ffffff"/>
              </a:solidFill>
              <a:latin typeface="Calibri"/>
            </a:endParaRPr>
          </a:p>
        </p:txBody>
      </p:sp>
      <p:pic>
        <p:nvPicPr>
          <p:cNvPr id="278" name="Imagen 2" descr=""/>
          <p:cNvPicPr/>
          <p:nvPr/>
        </p:nvPicPr>
        <p:blipFill>
          <a:blip r:embed="rId1"/>
          <a:stretch/>
        </p:blipFill>
        <p:spPr>
          <a:xfrm>
            <a:off x="186120" y="1467360"/>
            <a:ext cx="9443160" cy="35784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567000" y="504000"/>
            <a:ext cx="8376480" cy="120384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La publicidad </a:t>
            </a:r>
            <a:endParaRPr b="0" lang="es-ES" sz="2980" spc="-1" strike="noStrike">
              <a:solidFill>
                <a:srgbClr val="ffffff"/>
              </a:solidFill>
              <a:latin typeface="Calibri"/>
            </a:endParaRPr>
          </a:p>
        </p:txBody>
      </p:sp>
      <p:pic>
        <p:nvPicPr>
          <p:cNvPr id="280" name="Imagen 2" descr=""/>
          <p:cNvPicPr/>
          <p:nvPr/>
        </p:nvPicPr>
        <p:blipFill>
          <a:blip r:embed="rId1"/>
          <a:stretch/>
        </p:blipFill>
        <p:spPr>
          <a:xfrm>
            <a:off x="218520" y="2115000"/>
            <a:ext cx="4816800" cy="1752120"/>
          </a:xfrm>
          <a:prstGeom prst="rect">
            <a:avLst/>
          </a:prstGeom>
          <a:ln w="0">
            <a:noFill/>
          </a:ln>
        </p:spPr>
      </p:pic>
      <p:sp>
        <p:nvSpPr>
          <p:cNvPr id="281" name="CustomShape 2"/>
          <p:cNvSpPr/>
          <p:nvPr/>
        </p:nvSpPr>
        <p:spPr>
          <a:xfrm>
            <a:off x="5097960" y="2744640"/>
            <a:ext cx="720000" cy="493200"/>
          </a:xfrm>
          <a:prstGeom prst="rightArrow">
            <a:avLst>
              <a:gd name="adj1" fmla="val 50000"/>
              <a:gd name="adj2" fmla="val 50000"/>
            </a:avLst>
          </a:prstGeom>
          <a:solidFill>
            <a:srgbClr val="ac3ec1"/>
          </a:solidFill>
          <a:ln cap="rnd">
            <a:solidFill>
              <a:srgbClr val="7f2d8e"/>
            </a:solidFill>
            <a:round/>
          </a:ln>
        </p:spPr>
        <p:style>
          <a:lnRef idx="2">
            <a:schemeClr val="accent1">
              <a:shade val="50000"/>
            </a:schemeClr>
          </a:lnRef>
          <a:fillRef idx="1">
            <a:schemeClr val="accent1"/>
          </a:fillRef>
          <a:effectRef idx="0">
            <a:schemeClr val="accent1"/>
          </a:effectRef>
          <a:fontRef idx="minor"/>
        </p:style>
      </p:sp>
      <p:pic>
        <p:nvPicPr>
          <p:cNvPr id="282" name="Imagen 4" descr=""/>
          <p:cNvPicPr/>
          <p:nvPr/>
        </p:nvPicPr>
        <p:blipFill>
          <a:blip r:embed="rId2"/>
          <a:stretch/>
        </p:blipFill>
        <p:spPr>
          <a:xfrm>
            <a:off x="5888520" y="2116800"/>
            <a:ext cx="3700080" cy="17542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294480" y="250920"/>
            <a:ext cx="8376480" cy="120384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Coste de Mano de obra </a:t>
            </a:r>
            <a:endParaRPr b="0" lang="es-ES" sz="2980" spc="-1" strike="noStrike">
              <a:solidFill>
                <a:srgbClr val="ffffff"/>
              </a:solidFill>
              <a:latin typeface="Calibri"/>
            </a:endParaRPr>
          </a:p>
        </p:txBody>
      </p:sp>
      <p:pic>
        <p:nvPicPr>
          <p:cNvPr id="284" name="Imagen 2" descr=""/>
          <p:cNvPicPr/>
          <p:nvPr/>
        </p:nvPicPr>
        <p:blipFill>
          <a:blip r:embed="rId1"/>
          <a:stretch/>
        </p:blipFill>
        <p:spPr>
          <a:xfrm>
            <a:off x="1942560" y="1950480"/>
            <a:ext cx="5702040" cy="666360"/>
          </a:xfrm>
          <a:prstGeom prst="rect">
            <a:avLst/>
          </a:prstGeom>
          <a:ln w="0">
            <a:noFill/>
          </a:ln>
        </p:spPr>
      </p:pic>
      <p:sp>
        <p:nvSpPr>
          <p:cNvPr id="285" name="CustomShape 2"/>
          <p:cNvSpPr/>
          <p:nvPr/>
        </p:nvSpPr>
        <p:spPr>
          <a:xfrm>
            <a:off x="3932640" y="3503880"/>
            <a:ext cx="1100160" cy="808920"/>
          </a:xfrm>
          <a:prstGeom prst="rightArrow">
            <a:avLst>
              <a:gd name="adj1" fmla="val 50000"/>
              <a:gd name="adj2" fmla="val 50000"/>
            </a:avLst>
          </a:prstGeom>
          <a:solidFill>
            <a:srgbClr val="ac3ec1"/>
          </a:solidFill>
          <a:ln cap="rnd">
            <a:solidFill>
              <a:srgbClr val="7f2d8e"/>
            </a:solidFill>
            <a:round/>
          </a:ln>
        </p:spPr>
        <p:style>
          <a:lnRef idx="2">
            <a:schemeClr val="accent1">
              <a:shade val="50000"/>
            </a:schemeClr>
          </a:lnRef>
          <a:fillRef idx="1">
            <a:schemeClr val="accent1"/>
          </a:fillRef>
          <a:effectRef idx="0">
            <a:schemeClr val="accent1"/>
          </a:effectRef>
          <a:fontRef idx="minor"/>
        </p:style>
      </p:sp>
      <p:sp>
        <p:nvSpPr>
          <p:cNvPr id="286" name="CustomShape 3"/>
          <p:cNvSpPr/>
          <p:nvPr/>
        </p:nvSpPr>
        <p:spPr>
          <a:xfrm>
            <a:off x="6154200" y="3308400"/>
            <a:ext cx="5038200" cy="1187640"/>
          </a:xfrm>
          <a:prstGeom prst="rect">
            <a:avLst/>
          </a:prstGeom>
          <a:noFill/>
          <a:ln w="0">
            <a:noFill/>
          </a:ln>
        </p:spPr>
        <p:style>
          <a:lnRef idx="0"/>
          <a:fillRef idx="0"/>
          <a:effectRef idx="0"/>
          <a:fontRef idx="minor"/>
        </p:style>
        <p:txBody>
          <a:bodyPr lIns="90000" rIns="90000" tIns="45000" bIns="45000">
            <a:spAutoFit/>
          </a:bodyPr>
          <a:p>
            <a:pPr indent="-216000" algn="just">
              <a:lnSpc>
                <a:spcPct val="100000"/>
              </a:lnSpc>
              <a:buClr>
                <a:srgbClr val="ffffff"/>
              </a:buClr>
              <a:buFont typeface="Arial"/>
              <a:buChar char="•"/>
            </a:pPr>
            <a:r>
              <a:rPr b="0" lang="es-ES" sz="1800" spc="-1" strike="noStrike">
                <a:solidFill>
                  <a:srgbClr val="ffffff"/>
                </a:solidFill>
                <a:latin typeface="Calibri"/>
              </a:rPr>
              <a:t>Madrid: </a:t>
            </a:r>
            <a:r>
              <a:rPr b="1" lang="es-ES" sz="1800" spc="-1" strike="noStrike">
                <a:solidFill>
                  <a:srgbClr val="ffffff"/>
                </a:solidFill>
                <a:latin typeface="Calibri"/>
              </a:rPr>
              <a:t>44 €/hora</a:t>
            </a:r>
            <a:endParaRPr b="0" lang="es-ES" sz="1800" spc="-1" strike="noStrike">
              <a:latin typeface="Arial"/>
            </a:endParaRPr>
          </a:p>
          <a:p>
            <a:pPr indent="-216000" algn="just">
              <a:lnSpc>
                <a:spcPct val="100000"/>
              </a:lnSpc>
              <a:buClr>
                <a:srgbClr val="ffffff"/>
              </a:buClr>
              <a:buFont typeface="Arial"/>
              <a:buChar char="•"/>
            </a:pPr>
            <a:r>
              <a:rPr b="0" lang="es-ES" sz="1800" spc="-1" strike="noStrike">
                <a:solidFill>
                  <a:srgbClr val="ffffff"/>
                </a:solidFill>
                <a:latin typeface="Calibri"/>
              </a:rPr>
              <a:t>Barcelona: </a:t>
            </a:r>
            <a:r>
              <a:rPr b="1" lang="es-ES" sz="1800" spc="-1" strike="noStrike">
                <a:solidFill>
                  <a:srgbClr val="ffffff"/>
                </a:solidFill>
                <a:latin typeface="Calibri"/>
              </a:rPr>
              <a:t>42</a:t>
            </a:r>
            <a:r>
              <a:rPr b="0" lang="es-ES" sz="1800" spc="-1" strike="noStrike">
                <a:solidFill>
                  <a:srgbClr val="ffffff"/>
                </a:solidFill>
                <a:latin typeface="Calibri"/>
              </a:rPr>
              <a:t> </a:t>
            </a:r>
            <a:r>
              <a:rPr b="1" lang="es-ES" sz="1800" spc="-1" strike="noStrike">
                <a:solidFill>
                  <a:srgbClr val="ffffff"/>
                </a:solidFill>
                <a:latin typeface="Calibri"/>
              </a:rPr>
              <a:t>€/hora</a:t>
            </a:r>
            <a:endParaRPr b="0" lang="es-ES" sz="1800" spc="-1" strike="noStrike">
              <a:latin typeface="Arial"/>
            </a:endParaRPr>
          </a:p>
          <a:p>
            <a:pPr indent="-216000" algn="just">
              <a:lnSpc>
                <a:spcPct val="100000"/>
              </a:lnSpc>
              <a:buClr>
                <a:srgbClr val="ffffff"/>
              </a:buClr>
              <a:buFont typeface="Arial"/>
              <a:buChar char="•"/>
            </a:pPr>
            <a:r>
              <a:rPr b="0" lang="es-ES" sz="1800" spc="-1" strike="noStrike">
                <a:solidFill>
                  <a:srgbClr val="ffffff"/>
                </a:solidFill>
                <a:latin typeface="Calibri"/>
              </a:rPr>
              <a:t>Valencia: </a:t>
            </a:r>
            <a:r>
              <a:rPr b="1" lang="es-ES" sz="1800" spc="-1" strike="noStrike">
                <a:solidFill>
                  <a:srgbClr val="ffffff"/>
                </a:solidFill>
                <a:latin typeface="Calibri"/>
              </a:rPr>
              <a:t>39 €/hora</a:t>
            </a:r>
            <a:endParaRPr b="0" lang="es-ES" sz="1800" spc="-1" strike="noStrike">
              <a:latin typeface="Arial"/>
            </a:endParaRPr>
          </a:p>
          <a:p>
            <a:pPr indent="-216000" algn="just">
              <a:lnSpc>
                <a:spcPct val="100000"/>
              </a:lnSpc>
              <a:buClr>
                <a:srgbClr val="ffffff"/>
              </a:buClr>
              <a:buFont typeface="Arial"/>
              <a:buChar char="•"/>
            </a:pPr>
            <a:r>
              <a:rPr b="0" lang="es-ES" sz="1800" spc="-1" strike="noStrike">
                <a:solidFill>
                  <a:srgbClr val="ffffff"/>
                </a:solidFill>
                <a:latin typeface="Calibri"/>
              </a:rPr>
              <a:t>Sevilla: </a:t>
            </a:r>
            <a:r>
              <a:rPr b="1" lang="es-ES" sz="1800" spc="-1" strike="noStrike">
                <a:solidFill>
                  <a:srgbClr val="ffffff"/>
                </a:solidFill>
                <a:latin typeface="Calibri"/>
              </a:rPr>
              <a:t>28 €/hora</a:t>
            </a:r>
            <a:endParaRPr b="0" lang="es-ES" sz="1800" spc="-1" strike="noStrike">
              <a:latin typeface="Arial"/>
            </a:endParaRPr>
          </a:p>
        </p:txBody>
      </p:sp>
      <p:sp>
        <p:nvSpPr>
          <p:cNvPr id="287" name="CustomShape 4"/>
          <p:cNvSpPr/>
          <p:nvPr/>
        </p:nvSpPr>
        <p:spPr>
          <a:xfrm>
            <a:off x="360360" y="3388320"/>
            <a:ext cx="293256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Precios por hora en algunas de las principales ciudades del país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567000" y="504000"/>
            <a:ext cx="8376480" cy="120384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Coste de subir a play store</a:t>
            </a:r>
            <a:endParaRPr b="0" lang="es-ES" sz="2980" spc="-1" strike="noStrike">
              <a:solidFill>
                <a:srgbClr val="ffffff"/>
              </a:solidFill>
              <a:latin typeface="Calibri"/>
            </a:endParaRPr>
          </a:p>
        </p:txBody>
      </p:sp>
      <p:pic>
        <p:nvPicPr>
          <p:cNvPr id="289" name="Imagen 2" descr=""/>
          <p:cNvPicPr/>
          <p:nvPr/>
        </p:nvPicPr>
        <p:blipFill>
          <a:blip r:embed="rId1"/>
          <a:stretch/>
        </p:blipFill>
        <p:spPr>
          <a:xfrm>
            <a:off x="225360" y="2909160"/>
            <a:ext cx="4226400" cy="379800"/>
          </a:xfrm>
          <a:prstGeom prst="rect">
            <a:avLst/>
          </a:prstGeom>
          <a:ln w="0">
            <a:noFill/>
          </a:ln>
        </p:spPr>
      </p:pic>
      <p:pic>
        <p:nvPicPr>
          <p:cNvPr id="290" name="Imagen 3" descr=""/>
          <p:cNvPicPr/>
          <p:nvPr/>
        </p:nvPicPr>
        <p:blipFill>
          <a:blip r:embed="rId2"/>
          <a:stretch/>
        </p:blipFill>
        <p:spPr>
          <a:xfrm>
            <a:off x="5907240" y="2013840"/>
            <a:ext cx="4016160" cy="2170440"/>
          </a:xfrm>
          <a:prstGeom prst="rect">
            <a:avLst/>
          </a:prstGeom>
          <a:ln w="0">
            <a:noFill/>
          </a:ln>
        </p:spPr>
      </p:pic>
      <p:sp>
        <p:nvSpPr>
          <p:cNvPr id="291" name="CustomShape 2"/>
          <p:cNvSpPr/>
          <p:nvPr/>
        </p:nvSpPr>
        <p:spPr>
          <a:xfrm>
            <a:off x="4612680" y="2844360"/>
            <a:ext cx="973440" cy="509400"/>
          </a:xfrm>
          <a:prstGeom prst="rightArrow">
            <a:avLst>
              <a:gd name="adj1" fmla="val 50000"/>
              <a:gd name="adj2" fmla="val 50000"/>
            </a:avLst>
          </a:prstGeom>
          <a:solidFill>
            <a:srgbClr val="ac3ec1"/>
          </a:solidFill>
          <a:ln cap="rnd">
            <a:solidFill>
              <a:srgbClr val="7f2d8e"/>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567000" y="504000"/>
            <a:ext cx="8376480" cy="1203840"/>
          </a:xfrm>
          <a:prstGeom prst="rect">
            <a:avLst/>
          </a:prstGeom>
          <a:noFill/>
          <a:ln w="0">
            <a:noFill/>
          </a:ln>
        </p:spPr>
        <p:txBody>
          <a:bodyPr anchor="ctr">
            <a:noAutofit/>
          </a:bodyPr>
          <a:p>
            <a:pPr>
              <a:lnSpc>
                <a:spcPct val="100000"/>
              </a:lnSpc>
            </a:pPr>
            <a:r>
              <a:rPr b="1" lang="es-ES" sz="2980" spc="-1" strike="noStrike" cap="all">
                <a:solidFill>
                  <a:srgbClr val="ffffff"/>
                </a:solidFill>
                <a:latin typeface="Calibri Light"/>
              </a:rPr>
              <a:t>Costo básico de la base de datos</a:t>
            </a:r>
            <a:br/>
            <a:endParaRPr b="0" lang="es-ES" sz="2980" spc="-1" strike="noStrike">
              <a:solidFill>
                <a:srgbClr val="ffffff"/>
              </a:solidFill>
              <a:latin typeface="Calibri"/>
            </a:endParaRPr>
          </a:p>
        </p:txBody>
      </p:sp>
      <p:pic>
        <p:nvPicPr>
          <p:cNvPr id="293" name="Imagen 2" descr=""/>
          <p:cNvPicPr/>
          <p:nvPr/>
        </p:nvPicPr>
        <p:blipFill>
          <a:blip r:embed="rId1"/>
          <a:stretch/>
        </p:blipFill>
        <p:spPr>
          <a:xfrm>
            <a:off x="567000" y="2811600"/>
            <a:ext cx="3968280" cy="240840"/>
          </a:xfrm>
          <a:prstGeom prst="rect">
            <a:avLst/>
          </a:prstGeom>
          <a:ln w="0">
            <a:noFill/>
          </a:ln>
        </p:spPr>
      </p:pic>
      <p:sp>
        <p:nvSpPr>
          <p:cNvPr id="294" name="CustomShape 2"/>
          <p:cNvSpPr/>
          <p:nvPr/>
        </p:nvSpPr>
        <p:spPr>
          <a:xfrm>
            <a:off x="4855320" y="2758320"/>
            <a:ext cx="679320" cy="347760"/>
          </a:xfrm>
          <a:prstGeom prst="rightArrow">
            <a:avLst>
              <a:gd name="adj1" fmla="val 50000"/>
              <a:gd name="adj2" fmla="val 50000"/>
            </a:avLst>
          </a:prstGeom>
          <a:solidFill>
            <a:srgbClr val="ac3ec1"/>
          </a:solidFill>
          <a:ln cap="rnd">
            <a:solidFill>
              <a:srgbClr val="7f2d8e"/>
            </a:solidFill>
            <a:round/>
          </a:ln>
        </p:spPr>
        <p:style>
          <a:lnRef idx="2">
            <a:schemeClr val="accent1">
              <a:shade val="50000"/>
            </a:schemeClr>
          </a:lnRef>
          <a:fillRef idx="1">
            <a:schemeClr val="accent1"/>
          </a:fillRef>
          <a:effectRef idx="0">
            <a:schemeClr val="accent1"/>
          </a:effectRef>
          <a:fontRef idx="minor"/>
        </p:style>
      </p:sp>
      <p:pic>
        <p:nvPicPr>
          <p:cNvPr id="295" name="Imagen 4" descr=""/>
          <p:cNvPicPr/>
          <p:nvPr/>
        </p:nvPicPr>
        <p:blipFill>
          <a:blip r:embed="rId2"/>
          <a:stretch/>
        </p:blipFill>
        <p:spPr>
          <a:xfrm>
            <a:off x="6140160" y="1374480"/>
            <a:ext cx="3181680" cy="33566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567000" y="504000"/>
            <a:ext cx="8376480" cy="120384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diseño de aplicación móvil</a:t>
            </a:r>
            <a:endParaRPr b="0" lang="es-ES" sz="2980" spc="-1" strike="noStrike">
              <a:solidFill>
                <a:srgbClr val="ffffff"/>
              </a:solidFill>
              <a:latin typeface="Calibri"/>
            </a:endParaRPr>
          </a:p>
        </p:txBody>
      </p:sp>
      <p:pic>
        <p:nvPicPr>
          <p:cNvPr id="297" name="Imagen 3" descr=""/>
          <p:cNvPicPr/>
          <p:nvPr/>
        </p:nvPicPr>
        <p:blipFill>
          <a:blip r:embed="rId1"/>
          <a:stretch/>
        </p:blipFill>
        <p:spPr>
          <a:xfrm>
            <a:off x="307440" y="2661840"/>
            <a:ext cx="4498200" cy="1028520"/>
          </a:xfrm>
          <a:prstGeom prst="rect">
            <a:avLst/>
          </a:prstGeom>
          <a:ln w="0">
            <a:noFill/>
          </a:ln>
        </p:spPr>
      </p:pic>
      <p:pic>
        <p:nvPicPr>
          <p:cNvPr id="298" name="Imagen 4" descr=""/>
          <p:cNvPicPr/>
          <p:nvPr/>
        </p:nvPicPr>
        <p:blipFill>
          <a:blip r:embed="rId2"/>
          <a:stretch/>
        </p:blipFill>
        <p:spPr>
          <a:xfrm>
            <a:off x="6167160" y="2014920"/>
            <a:ext cx="3728880" cy="2435400"/>
          </a:xfrm>
          <a:prstGeom prst="rect">
            <a:avLst/>
          </a:prstGeom>
          <a:ln w="0">
            <a:noFill/>
          </a:ln>
        </p:spPr>
      </p:pic>
      <p:sp>
        <p:nvSpPr>
          <p:cNvPr id="299" name="CustomShape 2"/>
          <p:cNvSpPr/>
          <p:nvPr/>
        </p:nvSpPr>
        <p:spPr>
          <a:xfrm>
            <a:off x="4928040" y="2961720"/>
            <a:ext cx="995040" cy="428400"/>
          </a:xfrm>
          <a:prstGeom prst="rightArrow">
            <a:avLst>
              <a:gd name="adj1" fmla="val 50000"/>
              <a:gd name="adj2" fmla="val 50000"/>
            </a:avLst>
          </a:prstGeom>
          <a:solidFill>
            <a:srgbClr val="ac3ec1"/>
          </a:solidFill>
          <a:ln cap="rnd">
            <a:solidFill>
              <a:srgbClr val="7f2d8e"/>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0" y="246240"/>
            <a:ext cx="8999280" cy="103824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1. ENFOQUE DE LA APLICACIÓN.</a:t>
            </a:r>
            <a:endParaRPr b="0" lang="es-ES" sz="2980" spc="-1" strike="noStrike">
              <a:solidFill>
                <a:srgbClr val="ffffff"/>
              </a:solidFill>
              <a:latin typeface="Calibri"/>
            </a:endParaRPr>
          </a:p>
        </p:txBody>
      </p:sp>
      <p:sp>
        <p:nvSpPr>
          <p:cNvPr id="181" name="TextShape 2"/>
          <p:cNvSpPr txBox="1"/>
          <p:nvPr/>
        </p:nvSpPr>
        <p:spPr>
          <a:xfrm>
            <a:off x="259200" y="1485720"/>
            <a:ext cx="8999280" cy="3600000"/>
          </a:xfrm>
          <a:prstGeom prst="rect">
            <a:avLst/>
          </a:prstGeom>
          <a:noFill/>
          <a:ln w="0">
            <a:noFill/>
          </a:ln>
        </p:spPr>
        <p:txBody>
          <a:bodyPr anchor="ctr">
            <a:normAutofit/>
          </a:bodyPr>
          <a:p>
            <a:pPr marL="236160" indent="-235800">
              <a:lnSpc>
                <a:spcPct val="100000"/>
              </a:lnSpc>
              <a:spcAft>
                <a:spcPts val="828"/>
              </a:spcAft>
              <a:buClr>
                <a:srgbClr val="ffffff"/>
              </a:buClr>
              <a:buFont typeface="Arial"/>
              <a:buChar char="•"/>
            </a:pPr>
            <a:r>
              <a:rPr b="0" lang="es-ES" sz="1490" spc="-1" strike="noStrike">
                <a:solidFill>
                  <a:srgbClr val="ffffff"/>
                </a:solidFill>
                <a:latin typeface="Calibri"/>
              </a:rPr>
              <a:t> </a:t>
            </a:r>
            <a:r>
              <a:rPr b="0" lang="es-ES" sz="1500" spc="-1" strike="noStrike">
                <a:solidFill>
                  <a:srgbClr val="ffffff"/>
                </a:solidFill>
                <a:latin typeface="Calibri"/>
              </a:rPr>
              <a:t> </a:t>
            </a:r>
            <a:r>
              <a:rPr b="0" lang="es-ES" sz="1600" spc="-1" strike="noStrike">
                <a:solidFill>
                  <a:srgbClr val="ffffff"/>
                </a:solidFill>
                <a:latin typeface="Calibri"/>
              </a:rPr>
              <a:t> </a:t>
            </a:r>
            <a:r>
              <a:rPr b="0" lang="es-ES" sz="1500" spc="-1" strike="noStrike">
                <a:solidFill>
                  <a:srgbClr val="ffffff"/>
                </a:solidFill>
                <a:latin typeface="Calibri"/>
              </a:rPr>
              <a:t>En primer lugar, es importante entender que nuestra aplicación, será una de las herramientas más potentes dentro del Marketing móvil. De hecho, esta corriente ha ido ganando cada vez más peso entre los restaurantes, con el paso de los años, se han ido implementando nuevas herramientas como  el caso de la comida a domicilio y entre otras, y por eso estas modificaciones o cambios son los principales motores de crecimiento de los negocios en la actualidad.</a:t>
            </a:r>
            <a:endParaRPr b="0" lang="es-ES" sz="1500" spc="-1" strike="noStrike">
              <a:solidFill>
                <a:srgbClr val="ffffff"/>
              </a:solidFill>
              <a:latin typeface="Calibri"/>
            </a:endParaRPr>
          </a:p>
          <a:p>
            <a:pPr marL="236160" indent="-235800">
              <a:lnSpc>
                <a:spcPct val="100000"/>
              </a:lnSpc>
              <a:spcAft>
                <a:spcPts val="828"/>
              </a:spcAft>
              <a:buClr>
                <a:srgbClr val="ffffff"/>
              </a:buClr>
              <a:buFont typeface="Arial"/>
              <a:buChar char="•"/>
            </a:pPr>
            <a:r>
              <a:rPr b="0" lang="es-ES" sz="1500" spc="-1" strike="noStrike">
                <a:solidFill>
                  <a:srgbClr val="ffffff"/>
                </a:solidFill>
                <a:latin typeface="Calibri"/>
              </a:rPr>
              <a:t>Esta aplicación que tiene como nombre Jerou: Aplicación de comida rápida,  que va enfocada para esa gente que tiene la dificultad de poder desplazarse al lugar físico(restaurante) para poder efectuar la compra deseada, por eso hemos creado esa aplicación para esa gente y en general a para todos;Nuestra app como lo hemos dicho arriba, se centra en dar un bien o servicio para la  clientela. Desde un enfoque correcto debemos saber transmitir a los posibles clientes el enorme valor que tiene la tecnología predesarrollada , por eso es fundamental saber reconocer desde el primer momento cuales son las necesidades que plantean los futuros clientes y si nuestra solución puede cubrirlas, por eso debemos tener claro que esta aplicación  debe acabar en manos de buenos clientes, a fin de que podamos conseguir futuros beneficios.</a:t>
            </a:r>
            <a:endParaRPr b="0" lang="es-ES" sz="1500" spc="-1" strike="noStrike">
              <a:solidFill>
                <a:srgbClr val="ffffff"/>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567000" y="504000"/>
            <a:ext cx="8376480" cy="120384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Coste de mantenimiento de aplicación </a:t>
            </a:r>
            <a:endParaRPr b="0" lang="es-ES" sz="2980" spc="-1" strike="noStrike">
              <a:solidFill>
                <a:srgbClr val="ffffff"/>
              </a:solidFill>
              <a:latin typeface="Calibri"/>
            </a:endParaRPr>
          </a:p>
        </p:txBody>
      </p:sp>
      <p:pic>
        <p:nvPicPr>
          <p:cNvPr id="301" name="Imagen 2" descr=""/>
          <p:cNvPicPr/>
          <p:nvPr/>
        </p:nvPicPr>
        <p:blipFill>
          <a:blip r:embed="rId1"/>
          <a:stretch/>
        </p:blipFill>
        <p:spPr>
          <a:xfrm>
            <a:off x="275760" y="3339000"/>
            <a:ext cx="4939200" cy="277920"/>
          </a:xfrm>
          <a:prstGeom prst="rect">
            <a:avLst/>
          </a:prstGeom>
          <a:ln w="0">
            <a:noFill/>
          </a:ln>
        </p:spPr>
      </p:pic>
      <p:pic>
        <p:nvPicPr>
          <p:cNvPr id="302" name="Imagen 3" descr=""/>
          <p:cNvPicPr/>
          <p:nvPr/>
        </p:nvPicPr>
        <p:blipFill>
          <a:blip r:embed="rId2"/>
          <a:stretch/>
        </p:blipFill>
        <p:spPr>
          <a:xfrm>
            <a:off x="5753520" y="2265480"/>
            <a:ext cx="4078080" cy="27028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567000" y="504000"/>
            <a:ext cx="8376480" cy="120384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Coste total de crear un app simple</a:t>
            </a:r>
            <a:endParaRPr b="0" lang="es-ES" sz="2980" spc="-1" strike="noStrike">
              <a:solidFill>
                <a:srgbClr val="ffffff"/>
              </a:solidFill>
              <a:latin typeface="Calibri"/>
            </a:endParaRPr>
          </a:p>
        </p:txBody>
      </p:sp>
      <p:pic>
        <p:nvPicPr>
          <p:cNvPr id="304" name="Imagen 2" descr=""/>
          <p:cNvPicPr/>
          <p:nvPr/>
        </p:nvPicPr>
        <p:blipFill>
          <a:blip r:embed="rId1"/>
          <a:stretch/>
        </p:blipFill>
        <p:spPr>
          <a:xfrm>
            <a:off x="1016640" y="4783320"/>
            <a:ext cx="7477560" cy="540720"/>
          </a:xfrm>
          <a:prstGeom prst="rect">
            <a:avLst/>
          </a:prstGeom>
          <a:ln w="0">
            <a:noFill/>
          </a:ln>
        </p:spPr>
      </p:pic>
      <p:pic>
        <p:nvPicPr>
          <p:cNvPr id="305" name="Imagen 3" descr=""/>
          <p:cNvPicPr/>
          <p:nvPr/>
        </p:nvPicPr>
        <p:blipFill>
          <a:blip r:embed="rId2"/>
          <a:stretch/>
        </p:blipFill>
        <p:spPr>
          <a:xfrm>
            <a:off x="497160" y="1651320"/>
            <a:ext cx="2470680" cy="873000"/>
          </a:xfrm>
          <a:prstGeom prst="rect">
            <a:avLst/>
          </a:prstGeom>
          <a:ln w="0">
            <a:noFill/>
          </a:ln>
        </p:spPr>
      </p:pic>
      <p:pic>
        <p:nvPicPr>
          <p:cNvPr id="306" name="Imagen 6" descr=""/>
          <p:cNvPicPr/>
          <p:nvPr/>
        </p:nvPicPr>
        <p:blipFill>
          <a:blip r:embed="rId3"/>
          <a:stretch/>
        </p:blipFill>
        <p:spPr>
          <a:xfrm>
            <a:off x="3478680" y="1783440"/>
            <a:ext cx="2817720" cy="175680"/>
          </a:xfrm>
          <a:prstGeom prst="rect">
            <a:avLst/>
          </a:prstGeom>
          <a:ln w="0">
            <a:noFill/>
          </a:ln>
        </p:spPr>
      </p:pic>
      <p:pic>
        <p:nvPicPr>
          <p:cNvPr id="307" name="Imagen 7" descr=""/>
          <p:cNvPicPr/>
          <p:nvPr/>
        </p:nvPicPr>
        <p:blipFill>
          <a:blip r:embed="rId4"/>
          <a:stretch/>
        </p:blipFill>
        <p:spPr>
          <a:xfrm>
            <a:off x="567000" y="2967840"/>
            <a:ext cx="4623840" cy="540360"/>
          </a:xfrm>
          <a:prstGeom prst="rect">
            <a:avLst/>
          </a:prstGeom>
          <a:ln w="0">
            <a:noFill/>
          </a:ln>
        </p:spPr>
      </p:pic>
      <p:pic>
        <p:nvPicPr>
          <p:cNvPr id="308" name="Imagen 8" descr=""/>
          <p:cNvPicPr/>
          <p:nvPr/>
        </p:nvPicPr>
        <p:blipFill>
          <a:blip r:embed="rId5"/>
          <a:stretch/>
        </p:blipFill>
        <p:spPr>
          <a:xfrm>
            <a:off x="3478680" y="2269440"/>
            <a:ext cx="4106880" cy="136800"/>
          </a:xfrm>
          <a:prstGeom prst="rect">
            <a:avLst/>
          </a:prstGeom>
          <a:ln w="0">
            <a:noFill/>
          </a:ln>
        </p:spPr>
      </p:pic>
      <p:pic>
        <p:nvPicPr>
          <p:cNvPr id="309" name="Imagen 9" descr=""/>
          <p:cNvPicPr/>
          <p:nvPr/>
        </p:nvPicPr>
        <p:blipFill>
          <a:blip r:embed="rId6"/>
          <a:stretch/>
        </p:blipFill>
        <p:spPr>
          <a:xfrm>
            <a:off x="6296400" y="2718360"/>
            <a:ext cx="3682440" cy="768600"/>
          </a:xfrm>
          <a:prstGeom prst="rect">
            <a:avLst/>
          </a:prstGeom>
          <a:ln w="0">
            <a:noFill/>
          </a:ln>
        </p:spPr>
      </p:pic>
      <p:pic>
        <p:nvPicPr>
          <p:cNvPr id="310" name="Imagen 10" descr=""/>
          <p:cNvPicPr/>
          <p:nvPr/>
        </p:nvPicPr>
        <p:blipFill>
          <a:blip r:embed="rId7"/>
          <a:stretch/>
        </p:blipFill>
        <p:spPr>
          <a:xfrm>
            <a:off x="2903040" y="3952080"/>
            <a:ext cx="3691440" cy="224280"/>
          </a:xfrm>
          <a:prstGeom prst="rect">
            <a:avLst/>
          </a:prstGeom>
          <a:ln w="0">
            <a:noFill/>
          </a:ln>
        </p:spPr>
      </p:pic>
      <p:sp>
        <p:nvSpPr>
          <p:cNvPr id="311" name="CustomShape 2"/>
          <p:cNvSpPr/>
          <p:nvPr/>
        </p:nvSpPr>
        <p:spPr>
          <a:xfrm flipV="1">
            <a:off x="2968200" y="1870560"/>
            <a:ext cx="510120" cy="21636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312" name="CustomShape 3"/>
          <p:cNvSpPr/>
          <p:nvPr/>
        </p:nvSpPr>
        <p:spPr>
          <a:xfrm>
            <a:off x="4887360" y="1959120"/>
            <a:ext cx="644400" cy="30996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313" name="CustomShape 4"/>
          <p:cNvSpPr/>
          <p:nvPr/>
        </p:nvSpPr>
        <p:spPr>
          <a:xfrm>
            <a:off x="7585920" y="2338200"/>
            <a:ext cx="551880" cy="37980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314" name="CustomShape 5"/>
          <p:cNvSpPr/>
          <p:nvPr/>
        </p:nvSpPr>
        <p:spPr>
          <a:xfrm flipH="1">
            <a:off x="2879280" y="2338200"/>
            <a:ext cx="599040" cy="62964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315" name="CustomShape 6"/>
          <p:cNvSpPr/>
          <p:nvPr/>
        </p:nvSpPr>
        <p:spPr>
          <a:xfrm>
            <a:off x="2879280" y="3508560"/>
            <a:ext cx="23400" cy="55512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316" name="CustomShape 7"/>
          <p:cNvSpPr/>
          <p:nvPr/>
        </p:nvSpPr>
        <p:spPr>
          <a:xfrm flipH="1">
            <a:off x="6594120" y="3487320"/>
            <a:ext cx="1542600" cy="57672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317" name="CustomShape 8"/>
          <p:cNvSpPr/>
          <p:nvPr/>
        </p:nvSpPr>
        <p:spPr>
          <a:xfrm>
            <a:off x="4749120" y="4176360"/>
            <a:ext cx="6120" cy="60660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318" name="CustomShape 9"/>
          <p:cNvSpPr/>
          <p:nvPr/>
        </p:nvSpPr>
        <p:spPr>
          <a:xfrm>
            <a:off x="8709840" y="4064400"/>
            <a:ext cx="1008360" cy="333720"/>
          </a:xfrm>
          <a:prstGeom prst="rect">
            <a:avLst/>
          </a:prstGeom>
          <a:noFill/>
          <a:ln w="0">
            <a:solidFill>
              <a:schemeClr val="accent1"/>
            </a:solidFill>
          </a:ln>
        </p:spPr>
        <p:style>
          <a:lnRef idx="0"/>
          <a:fillRef idx="0"/>
          <a:effectRef idx="0"/>
          <a:fontRef idx="minor"/>
        </p:style>
        <p:txBody>
          <a:bodyPr lIns="90000" rIns="90000" tIns="45000" bIns="45000">
            <a:spAutoFit/>
          </a:bodyPr>
          <a:p>
            <a:pPr>
              <a:lnSpc>
                <a:spcPct val="100000"/>
              </a:lnSpc>
            </a:pPr>
            <a:r>
              <a:rPr b="0" lang="es-ES" sz="1600" spc="-1" strike="noStrike">
                <a:solidFill>
                  <a:srgbClr val="ffffff"/>
                </a:solidFill>
                <a:latin typeface="Calibri"/>
              </a:rPr>
              <a:t>TOTAL:</a:t>
            </a:r>
            <a:endParaRPr b="0" lang="es-ES" sz="1600" spc="-1" strike="noStrike">
              <a:latin typeface="Arial"/>
            </a:endParaRPr>
          </a:p>
        </p:txBody>
      </p:sp>
      <p:sp>
        <p:nvSpPr>
          <p:cNvPr id="319" name="CustomShape 10"/>
          <p:cNvSpPr/>
          <p:nvPr/>
        </p:nvSpPr>
        <p:spPr>
          <a:xfrm flipV="1" rot="10800000">
            <a:off x="8494920" y="4233960"/>
            <a:ext cx="214920" cy="820080"/>
          </a:xfrm>
          <a:prstGeom prst="bentConnector3">
            <a:avLst>
              <a:gd name="adj1" fmla="val 50000"/>
            </a:avLst>
          </a:pr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0" y="155520"/>
            <a:ext cx="8999280" cy="1038240"/>
          </a:xfrm>
          <a:prstGeom prst="rect">
            <a:avLst/>
          </a:prstGeom>
          <a:noFill/>
          <a:ln w="0">
            <a:noFill/>
          </a:ln>
        </p:spPr>
        <p:txBody>
          <a:bodyPr anchor="ctr">
            <a:noAutofit/>
          </a:bodyPr>
          <a:p>
            <a:pPr>
              <a:lnSpc>
                <a:spcPct val="100000"/>
              </a:lnSpc>
            </a:pPr>
            <a:r>
              <a:rPr b="0" lang="es-ES" sz="2980" spc="-1" strike="noStrike" cap="all">
                <a:solidFill>
                  <a:srgbClr val="ffffff"/>
                </a:solidFill>
                <a:latin typeface="Calibri Light"/>
              </a:rPr>
              <a:t>2. PROYECCIÓN.</a:t>
            </a:r>
            <a:endParaRPr b="0" lang="es-ES" sz="2980" spc="-1" strike="noStrike">
              <a:solidFill>
                <a:srgbClr val="ffffff"/>
              </a:solidFill>
              <a:latin typeface="Calibri"/>
            </a:endParaRPr>
          </a:p>
        </p:txBody>
      </p:sp>
      <p:sp>
        <p:nvSpPr>
          <p:cNvPr id="183" name="TextShape 2"/>
          <p:cNvSpPr txBox="1"/>
          <p:nvPr/>
        </p:nvSpPr>
        <p:spPr>
          <a:xfrm>
            <a:off x="0" y="1440000"/>
            <a:ext cx="8999280" cy="3600000"/>
          </a:xfrm>
          <a:prstGeom prst="rect">
            <a:avLst/>
          </a:prstGeom>
          <a:noFill/>
          <a:ln w="0">
            <a:noFill/>
          </a:ln>
        </p:spPr>
        <p:txBody>
          <a:bodyPr anchor="ctr">
            <a:noAutofit/>
          </a:bodyPr>
          <a:p>
            <a:pPr marL="236160" indent="-235800">
              <a:lnSpc>
                <a:spcPct val="100000"/>
              </a:lnSpc>
              <a:spcAft>
                <a:spcPts val="828"/>
              </a:spcAft>
              <a:buClr>
                <a:srgbClr val="ffffff"/>
              </a:buClr>
              <a:buFont typeface="Arial"/>
              <a:buChar char="•"/>
            </a:pPr>
            <a:r>
              <a:rPr b="0" lang="es-ES" sz="1490" spc="-1" strike="noStrike">
                <a:solidFill>
                  <a:srgbClr val="ffffff"/>
                </a:solidFill>
                <a:latin typeface="Calibri"/>
              </a:rPr>
              <a:t> </a:t>
            </a:r>
            <a:r>
              <a:rPr b="0" lang="es-ES" sz="1500" spc="-1" strike="noStrike">
                <a:solidFill>
                  <a:srgbClr val="ffffff"/>
                </a:solidFill>
                <a:latin typeface="Calibri"/>
              </a:rPr>
              <a:t> </a:t>
            </a:r>
            <a:endParaRPr b="0" lang="es-ES" sz="1500" spc="-1" strike="noStrike">
              <a:solidFill>
                <a:srgbClr val="ffffff"/>
              </a:solidFill>
              <a:latin typeface="Calibri"/>
            </a:endParaRPr>
          </a:p>
        </p:txBody>
      </p:sp>
      <p:pic>
        <p:nvPicPr>
          <p:cNvPr id="184" name="Picture 3" descr="C:\Temp\_JEROUAPP\delibery-comidas-rapidas--510x290.jpg"/>
          <p:cNvPicPr/>
          <p:nvPr/>
        </p:nvPicPr>
        <p:blipFill>
          <a:blip r:embed="rId1"/>
          <a:stretch/>
        </p:blipFill>
        <p:spPr>
          <a:xfrm>
            <a:off x="6186960" y="1159560"/>
            <a:ext cx="2841120" cy="1616040"/>
          </a:xfrm>
          <a:prstGeom prst="rect">
            <a:avLst/>
          </a:prstGeom>
          <a:ln w="0">
            <a:noFill/>
          </a:ln>
        </p:spPr>
      </p:pic>
      <p:pic>
        <p:nvPicPr>
          <p:cNvPr id="185" name="Picture 6" descr="C:\Temp\_JEROUAPP\2022-03-21 17_30_25-grafico03.png ‎- Fotos.png"/>
          <p:cNvPicPr/>
          <p:nvPr/>
        </p:nvPicPr>
        <p:blipFill>
          <a:blip r:embed="rId2"/>
          <a:stretch/>
        </p:blipFill>
        <p:spPr>
          <a:xfrm>
            <a:off x="3607560" y="3075480"/>
            <a:ext cx="2348280" cy="2023920"/>
          </a:xfrm>
          <a:prstGeom prst="rect">
            <a:avLst/>
          </a:prstGeom>
          <a:ln w="0">
            <a:noFill/>
          </a:ln>
        </p:spPr>
      </p:pic>
      <p:sp>
        <p:nvSpPr>
          <p:cNvPr id="186" name="CustomShape 3"/>
          <p:cNvSpPr/>
          <p:nvPr/>
        </p:nvSpPr>
        <p:spPr>
          <a:xfrm>
            <a:off x="3542040" y="1184400"/>
            <a:ext cx="2579040" cy="1185480"/>
          </a:xfrm>
          <a:prstGeom prst="rect">
            <a:avLst/>
          </a:prstGeom>
          <a:noFill/>
          <a:ln w="0">
            <a:noFill/>
          </a:ln>
        </p:spPr>
        <p:style>
          <a:lnRef idx="0"/>
          <a:fillRef idx="0"/>
          <a:effectRef idx="0"/>
          <a:fontRef idx="minor"/>
        </p:style>
        <p:txBody>
          <a:bodyPr lIns="90000" rIns="90000" tIns="45000" bIns="45000">
            <a:spAutoFit/>
          </a:bodyPr>
          <a:p>
            <a:pPr algn="just">
              <a:lnSpc>
                <a:spcPct val="100000"/>
              </a:lnSpc>
              <a:spcAft>
                <a:spcPts val="1599"/>
              </a:spcAft>
            </a:pPr>
            <a:r>
              <a:rPr b="0" lang="en-US" sz="1200" spc="-1" strike="noStrike">
                <a:solidFill>
                  <a:srgbClr val="ffffff"/>
                </a:solidFill>
                <a:latin typeface="Calibri"/>
              </a:rPr>
              <a:t>Teniendo en cuenta que nuestra aplicación se basa en smartphones y comida para llevar, veamos algunas estadísticas que nos ayuden a encontrar una tendencia de evolución para nuestra aplicación.</a:t>
            </a:r>
            <a:endParaRPr b="0" lang="es-ES" sz="1200" spc="-1" strike="noStrike">
              <a:latin typeface="Arial"/>
            </a:endParaRPr>
          </a:p>
        </p:txBody>
      </p:sp>
      <p:pic>
        <p:nvPicPr>
          <p:cNvPr id="187" name="Picture 7" descr="C:\Temp\_JEROUAPP\2022-03-21 16_18_34-• Smartphones_ previsión del número de usuarios España 2015-2022 _ Statista2.png"/>
          <p:cNvPicPr/>
          <p:nvPr/>
        </p:nvPicPr>
        <p:blipFill>
          <a:blip r:embed="rId3"/>
          <a:stretch/>
        </p:blipFill>
        <p:spPr>
          <a:xfrm>
            <a:off x="807840" y="1159560"/>
            <a:ext cx="2602800" cy="1850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251640" y="275040"/>
            <a:ext cx="2834280" cy="544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2980" spc="-1" strike="noStrike">
                <a:solidFill>
                  <a:srgbClr val="ffffff"/>
                </a:solidFill>
                <a:latin typeface="Calibri"/>
              </a:rPr>
              <a:t>3. </a:t>
            </a:r>
            <a:r>
              <a:rPr b="0" lang="es-ES" sz="2980" spc="-1" strike="noStrike">
                <a:solidFill>
                  <a:srgbClr val="ffffff"/>
                </a:solidFill>
                <a:latin typeface="Calibri Light"/>
              </a:rPr>
              <a:t>PANTALLAS</a:t>
            </a:r>
            <a:r>
              <a:rPr b="0" lang="es-ES" sz="2980" spc="-1" strike="noStrike">
                <a:solidFill>
                  <a:srgbClr val="ffffff"/>
                </a:solidFill>
                <a:latin typeface="Calibri"/>
              </a:rPr>
              <a:t>.</a:t>
            </a:r>
            <a:endParaRPr b="0" lang="es-ES" sz="2980" spc="-1" strike="noStrike">
              <a:latin typeface="Arial"/>
            </a:endParaRPr>
          </a:p>
        </p:txBody>
      </p:sp>
      <p:pic>
        <p:nvPicPr>
          <p:cNvPr id="189" name="Imagen 3" descr="Interfaz de usuario gráfica, Aplicación&#10;&#10;Descripción generada automáticamente"/>
          <p:cNvPicPr/>
          <p:nvPr/>
        </p:nvPicPr>
        <p:blipFill>
          <a:blip r:embed="rId1"/>
          <a:stretch/>
        </p:blipFill>
        <p:spPr>
          <a:xfrm>
            <a:off x="3777480" y="1661040"/>
            <a:ext cx="1681200" cy="3643200"/>
          </a:xfrm>
          <a:prstGeom prst="rect">
            <a:avLst/>
          </a:prstGeom>
          <a:ln w="0">
            <a:noFill/>
          </a:ln>
        </p:spPr>
      </p:pic>
      <p:sp>
        <p:nvSpPr>
          <p:cNvPr id="190" name="CustomShape 2"/>
          <p:cNvSpPr/>
          <p:nvPr/>
        </p:nvSpPr>
        <p:spPr>
          <a:xfrm>
            <a:off x="3444120" y="1150560"/>
            <a:ext cx="2537280" cy="36468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ffffff"/>
              </a:buClr>
              <a:buFont typeface="StarSymbol"/>
              <a:buChar char="-"/>
            </a:pPr>
            <a:r>
              <a:rPr b="0" lang="es-ES" sz="1800" spc="-1" strike="noStrike">
                <a:solidFill>
                  <a:srgbClr val="ffffff"/>
                </a:solidFill>
                <a:latin typeface="Calibri"/>
              </a:rPr>
              <a:t>SPLASH</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Imagen 2" descr="Diagrama&#10;&#10;Descripción generada automáticamente con confianza media"/>
          <p:cNvPicPr/>
          <p:nvPr/>
        </p:nvPicPr>
        <p:blipFill>
          <a:blip r:embed="rId1"/>
          <a:stretch/>
        </p:blipFill>
        <p:spPr>
          <a:xfrm>
            <a:off x="3884040" y="1117080"/>
            <a:ext cx="1784880" cy="3867480"/>
          </a:xfrm>
          <a:prstGeom prst="rect">
            <a:avLst/>
          </a:prstGeom>
          <a:ln w="0">
            <a:noFill/>
          </a:ln>
        </p:spPr>
      </p:pic>
      <p:sp>
        <p:nvSpPr>
          <p:cNvPr id="192" name="CustomShape 1"/>
          <p:cNvSpPr/>
          <p:nvPr/>
        </p:nvSpPr>
        <p:spPr>
          <a:xfrm>
            <a:off x="495360" y="257400"/>
            <a:ext cx="31694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PANTALLA LOGIN</a:t>
            </a:r>
            <a:endParaRPr b="0" lang="es-ES" sz="1800" spc="-1" strike="noStrike">
              <a:latin typeface="Arial"/>
            </a:endParaRPr>
          </a:p>
        </p:txBody>
      </p:sp>
      <p:sp>
        <p:nvSpPr>
          <p:cNvPr id="193" name="CustomShape 2"/>
          <p:cNvSpPr/>
          <p:nvPr/>
        </p:nvSpPr>
        <p:spPr>
          <a:xfrm flipH="1">
            <a:off x="5760000" y="1341000"/>
            <a:ext cx="1005480" cy="47988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194" name="CustomShape 3"/>
          <p:cNvSpPr/>
          <p:nvPr/>
        </p:nvSpPr>
        <p:spPr>
          <a:xfrm flipH="1">
            <a:off x="5790600" y="2015640"/>
            <a:ext cx="1005480" cy="47988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195" name="CustomShape 4"/>
          <p:cNvSpPr/>
          <p:nvPr/>
        </p:nvSpPr>
        <p:spPr>
          <a:xfrm flipH="1">
            <a:off x="5714280" y="3174840"/>
            <a:ext cx="1005480" cy="47988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196" name="CustomShape 5"/>
          <p:cNvSpPr/>
          <p:nvPr/>
        </p:nvSpPr>
        <p:spPr>
          <a:xfrm flipH="1">
            <a:off x="5760000" y="4089240"/>
            <a:ext cx="1005480" cy="47988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197" name="CustomShape 6"/>
          <p:cNvSpPr/>
          <p:nvPr/>
        </p:nvSpPr>
        <p:spPr>
          <a:xfrm>
            <a:off x="2756520" y="3051000"/>
            <a:ext cx="908640" cy="60372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198" name="CustomShape 7"/>
          <p:cNvSpPr/>
          <p:nvPr/>
        </p:nvSpPr>
        <p:spPr>
          <a:xfrm flipV="1">
            <a:off x="2499480" y="4664520"/>
            <a:ext cx="1165680" cy="17496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199" name="CustomShape 8"/>
          <p:cNvSpPr/>
          <p:nvPr/>
        </p:nvSpPr>
        <p:spPr>
          <a:xfrm>
            <a:off x="6858000" y="1073160"/>
            <a:ext cx="171432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LOGO</a:t>
            </a:r>
            <a:endParaRPr b="0" lang="es-ES" sz="1800" spc="-1" strike="noStrike">
              <a:latin typeface="Arial"/>
            </a:endParaRPr>
          </a:p>
        </p:txBody>
      </p:sp>
      <p:sp>
        <p:nvSpPr>
          <p:cNvPr id="200" name="CustomShape 9"/>
          <p:cNvSpPr/>
          <p:nvPr/>
        </p:nvSpPr>
        <p:spPr>
          <a:xfrm>
            <a:off x="6858000" y="1830960"/>
            <a:ext cx="140940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ESLOGAN</a:t>
            </a:r>
            <a:endParaRPr b="0" lang="es-ES" sz="1800" spc="-1" strike="noStrike">
              <a:latin typeface="Arial"/>
            </a:endParaRPr>
          </a:p>
        </p:txBody>
      </p:sp>
      <p:sp>
        <p:nvSpPr>
          <p:cNvPr id="201" name="CustomShape 10"/>
          <p:cNvSpPr/>
          <p:nvPr/>
        </p:nvSpPr>
        <p:spPr>
          <a:xfrm>
            <a:off x="6797160" y="2861280"/>
            <a:ext cx="20264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REGISTRO CON CORREO</a:t>
            </a:r>
            <a:endParaRPr b="0" lang="es-ES" sz="1800" spc="-1" strike="noStrike">
              <a:latin typeface="Arial"/>
            </a:endParaRPr>
          </a:p>
        </p:txBody>
      </p:sp>
      <p:sp>
        <p:nvSpPr>
          <p:cNvPr id="202" name="CustomShape 11"/>
          <p:cNvSpPr/>
          <p:nvPr/>
        </p:nvSpPr>
        <p:spPr>
          <a:xfrm>
            <a:off x="6858000" y="3766320"/>
            <a:ext cx="140940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REGISTRO CON TLF</a:t>
            </a:r>
            <a:endParaRPr b="0" lang="es-ES" sz="1800" spc="-1" strike="noStrike">
              <a:latin typeface="Arial"/>
            </a:endParaRPr>
          </a:p>
        </p:txBody>
      </p:sp>
      <p:sp>
        <p:nvSpPr>
          <p:cNvPr id="203" name="CustomShape 12"/>
          <p:cNvSpPr/>
          <p:nvPr/>
        </p:nvSpPr>
        <p:spPr>
          <a:xfrm>
            <a:off x="1585080" y="2665440"/>
            <a:ext cx="1409400" cy="1461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INICIAR SESIÓN</a:t>
            </a:r>
            <a:endParaRPr b="0" lang="es-ES" sz="1800" spc="-1" strike="noStrike">
              <a:latin typeface="Arial"/>
            </a:endParaRPr>
          </a:p>
          <a:p>
            <a:pPr>
              <a:lnSpc>
                <a:spcPct val="100000"/>
              </a:lnSpc>
            </a:pPr>
            <a:endParaRPr b="0" lang="es-ES" sz="1800" spc="-1" strike="noStrike">
              <a:latin typeface="Arial"/>
            </a:endParaRPr>
          </a:p>
          <a:p>
            <a:pPr>
              <a:lnSpc>
                <a:spcPct val="100000"/>
              </a:lnSpc>
            </a:pPr>
            <a:endParaRPr b="0" lang="es-ES" sz="1800" spc="-1" strike="noStrike">
              <a:latin typeface="Arial"/>
            </a:endParaRPr>
          </a:p>
          <a:p>
            <a:pPr>
              <a:lnSpc>
                <a:spcPct val="100000"/>
              </a:lnSpc>
            </a:pPr>
            <a:endParaRPr b="0" lang="es-ES" sz="1800" spc="-1" strike="noStrike">
              <a:latin typeface="Arial"/>
            </a:endParaRPr>
          </a:p>
        </p:txBody>
      </p:sp>
      <p:sp>
        <p:nvSpPr>
          <p:cNvPr id="204" name="CustomShape 13"/>
          <p:cNvSpPr/>
          <p:nvPr/>
        </p:nvSpPr>
        <p:spPr>
          <a:xfrm>
            <a:off x="1140840" y="4569480"/>
            <a:ext cx="155412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REGISTRO CON GOOGLE</a:t>
            </a:r>
            <a:endParaRPr b="0" lang="es-ES" sz="1800" spc="-1" strike="noStrike">
              <a:latin typeface="Arial"/>
            </a:endParaRPr>
          </a:p>
        </p:txBody>
      </p:sp>
      <p:sp>
        <p:nvSpPr>
          <p:cNvPr id="205" name="CustomShape 14"/>
          <p:cNvSpPr/>
          <p:nvPr/>
        </p:nvSpPr>
        <p:spPr>
          <a:xfrm>
            <a:off x="2552760" y="4030920"/>
            <a:ext cx="1254240" cy="55440"/>
          </a:xfrm>
          <a:custGeom>
            <a:avLst/>
            <a:gdLst/>
            <a:ahLst/>
            <a:rect l="l" t="t" r="r" b="b"/>
            <a:pathLst>
              <a:path w="21600" h="21600">
                <a:moveTo>
                  <a:pt x="0" y="0"/>
                </a:moveTo>
                <a:lnTo>
                  <a:pt x="21600" y="21600"/>
                </a:lnTo>
              </a:path>
            </a:pathLst>
          </a:custGeom>
          <a:noFill/>
          <a:ln cap="rnd">
            <a:solidFill>
              <a:srgbClr val="ac3ec1"/>
            </a:solidFill>
            <a:round/>
            <a:tailEnd len="med" type="triangle" w="med"/>
          </a:ln>
        </p:spPr>
        <p:style>
          <a:lnRef idx="1">
            <a:schemeClr val="accent1"/>
          </a:lnRef>
          <a:fillRef idx="0">
            <a:schemeClr val="accent1"/>
          </a:fillRef>
          <a:effectRef idx="0">
            <a:schemeClr val="accent1"/>
          </a:effectRef>
          <a:fontRef idx="minor"/>
        </p:style>
      </p:sp>
      <p:sp>
        <p:nvSpPr>
          <p:cNvPr id="206" name="CustomShape 15"/>
          <p:cNvSpPr/>
          <p:nvPr/>
        </p:nvSpPr>
        <p:spPr>
          <a:xfrm>
            <a:off x="1285560" y="3662640"/>
            <a:ext cx="1220760" cy="637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200" spc="-1" strike="noStrike">
                <a:solidFill>
                  <a:srgbClr val="ffffff"/>
                </a:solidFill>
                <a:latin typeface="Calibri"/>
              </a:rPr>
              <a:t>HE OLVIDADO MI CONTRASEÑA</a:t>
            </a:r>
            <a:endParaRPr b="0" lang="es-ES" sz="1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1005840" y="510480"/>
            <a:ext cx="31694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REGISTRO CON CORREO</a:t>
            </a:r>
            <a:endParaRPr b="0" lang="es-ES" sz="1800" spc="-1" strike="noStrike">
              <a:latin typeface="Arial"/>
            </a:endParaRPr>
          </a:p>
        </p:txBody>
      </p:sp>
      <p:pic>
        <p:nvPicPr>
          <p:cNvPr id="208" name="Imagen 3" descr="Interfaz de usuario gráfica&#10;&#10;Descripción generada automáticamente con confianza baja"/>
          <p:cNvPicPr/>
          <p:nvPr/>
        </p:nvPicPr>
        <p:blipFill>
          <a:blip r:embed="rId1"/>
          <a:stretch/>
        </p:blipFill>
        <p:spPr>
          <a:xfrm>
            <a:off x="1483920" y="1308600"/>
            <a:ext cx="1777320" cy="3850920"/>
          </a:xfrm>
          <a:prstGeom prst="rect">
            <a:avLst/>
          </a:prstGeom>
          <a:ln w="0">
            <a:noFill/>
          </a:ln>
        </p:spPr>
      </p:pic>
      <p:sp>
        <p:nvSpPr>
          <p:cNvPr id="209" name="CustomShape 2"/>
          <p:cNvSpPr/>
          <p:nvPr/>
        </p:nvSpPr>
        <p:spPr>
          <a:xfrm>
            <a:off x="5904720" y="510480"/>
            <a:ext cx="316944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REGISTRO CON GOOGLE</a:t>
            </a:r>
            <a:endParaRPr b="0" lang="es-ES" sz="1800" spc="-1" strike="noStrike">
              <a:latin typeface="Arial"/>
            </a:endParaRPr>
          </a:p>
        </p:txBody>
      </p:sp>
      <p:pic>
        <p:nvPicPr>
          <p:cNvPr id="210" name="Imagen 6" descr="Interfaz de usuario gráfica, Texto, Aplicación&#10;&#10;Descripción generada automáticamente"/>
          <p:cNvPicPr/>
          <p:nvPr/>
        </p:nvPicPr>
        <p:blipFill>
          <a:blip r:embed="rId2"/>
          <a:stretch/>
        </p:blipFill>
        <p:spPr>
          <a:xfrm>
            <a:off x="6600960" y="1308600"/>
            <a:ext cx="1777320" cy="3850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901320" y="97200"/>
            <a:ext cx="207216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REGISTRO CON TLF</a:t>
            </a:r>
            <a:endParaRPr b="0" lang="es-ES" sz="1800" spc="-1" strike="noStrike">
              <a:latin typeface="Arial"/>
            </a:endParaRPr>
          </a:p>
        </p:txBody>
      </p:sp>
      <p:pic>
        <p:nvPicPr>
          <p:cNvPr id="212" name="Imagen 3" descr="Texto, Carta&#10;&#10;Descripción generada automáticamente"/>
          <p:cNvPicPr/>
          <p:nvPr/>
        </p:nvPicPr>
        <p:blipFill>
          <a:blip r:embed="rId1"/>
          <a:stretch/>
        </p:blipFill>
        <p:spPr>
          <a:xfrm>
            <a:off x="1415160" y="1296720"/>
            <a:ext cx="1769400" cy="3834360"/>
          </a:xfrm>
          <a:prstGeom prst="rect">
            <a:avLst/>
          </a:prstGeom>
          <a:ln w="0">
            <a:noFill/>
          </a:ln>
        </p:spPr>
      </p:pic>
      <p:pic>
        <p:nvPicPr>
          <p:cNvPr id="213" name="Imagen 5" descr="Captura de pantalla de un celular con letras&#10;&#10;Descripción generada automáticamente"/>
          <p:cNvPicPr/>
          <p:nvPr/>
        </p:nvPicPr>
        <p:blipFill>
          <a:blip r:embed="rId2"/>
          <a:stretch/>
        </p:blipFill>
        <p:spPr>
          <a:xfrm>
            <a:off x="7085880" y="1296720"/>
            <a:ext cx="1769400" cy="3834360"/>
          </a:xfrm>
          <a:prstGeom prst="rect">
            <a:avLst/>
          </a:prstGeom>
          <a:ln w="0">
            <a:noFill/>
          </a:ln>
        </p:spPr>
      </p:pic>
      <p:pic>
        <p:nvPicPr>
          <p:cNvPr id="214" name="Imagen 7" descr="Interfaz de usuario gráfica, Texto, Aplicación&#10;&#10;Descripción generada automáticamente"/>
          <p:cNvPicPr/>
          <p:nvPr/>
        </p:nvPicPr>
        <p:blipFill>
          <a:blip r:embed="rId3"/>
          <a:stretch/>
        </p:blipFill>
        <p:spPr>
          <a:xfrm>
            <a:off x="4250520" y="1296720"/>
            <a:ext cx="1769400" cy="38354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495360" y="257400"/>
            <a:ext cx="39088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ffffff"/>
                </a:solidFill>
                <a:latin typeface="Calibri"/>
              </a:rPr>
              <a:t>- PANTALLA RECUPERAR CONTRASEÑA</a:t>
            </a:r>
            <a:endParaRPr b="0" lang="es-ES" sz="1800" spc="-1" strike="noStrike">
              <a:latin typeface="Arial"/>
            </a:endParaRPr>
          </a:p>
        </p:txBody>
      </p:sp>
      <p:pic>
        <p:nvPicPr>
          <p:cNvPr id="216" name="Imagen 3" descr="Diagrama&#10;&#10;Descripción generada automáticamente con confianza media"/>
          <p:cNvPicPr/>
          <p:nvPr/>
        </p:nvPicPr>
        <p:blipFill>
          <a:blip r:embed="rId1"/>
          <a:stretch/>
        </p:blipFill>
        <p:spPr>
          <a:xfrm>
            <a:off x="1172520" y="1149840"/>
            <a:ext cx="1815120" cy="3933360"/>
          </a:xfrm>
          <a:prstGeom prst="rect">
            <a:avLst/>
          </a:prstGeom>
          <a:ln w="0">
            <a:noFill/>
          </a:ln>
        </p:spPr>
      </p:pic>
      <p:pic>
        <p:nvPicPr>
          <p:cNvPr id="217" name="Imagen 5" descr="Interfaz de usuario gráfica, Texto, Aplicación, Carta, Correo electrónico&#10;&#10;Descripción generada automáticamente"/>
          <p:cNvPicPr/>
          <p:nvPr/>
        </p:nvPicPr>
        <p:blipFill>
          <a:blip r:embed="rId2"/>
          <a:stretch/>
        </p:blipFill>
        <p:spPr>
          <a:xfrm>
            <a:off x="4186080" y="1149120"/>
            <a:ext cx="1815120" cy="3934440"/>
          </a:xfrm>
          <a:prstGeom prst="rect">
            <a:avLst/>
          </a:prstGeom>
          <a:ln w="0">
            <a:noFill/>
          </a:ln>
        </p:spPr>
      </p:pic>
      <p:pic>
        <p:nvPicPr>
          <p:cNvPr id="218" name="Imagen 7" descr="Interfaz de usuario gráfica, Aplicación, Teams&#10;&#10;Descripción generada automáticamente"/>
          <p:cNvPicPr/>
          <p:nvPr/>
        </p:nvPicPr>
        <p:blipFill>
          <a:blip r:embed="rId3"/>
          <a:stretch/>
        </p:blipFill>
        <p:spPr>
          <a:xfrm>
            <a:off x="7199640" y="1149120"/>
            <a:ext cx="1815120" cy="39344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309</TotalTime>
  <Application>LibreOffice/7.0.4.2$Windows_X86_64 LibreOffice_project/dcf040e67528d9187c66b2379df5ea4407429775</Application>
  <AppVersion>15.0000</AppVersion>
  <Words>1262</Words>
  <Paragraphs>136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2022-03-19T17:39:29Z</dcterms:created>
  <dc:creator>angel</dc:creator>
  <dc:description/>
  <dc:language>es-ES</dc:language>
  <cp:lastModifiedBy/>
  <dcterms:modified xsi:type="dcterms:W3CDTF">2022-03-22T14:59:04Z</dcterms:modified>
  <cp:revision>27</cp:revision>
  <dc:subject/>
  <dc:title>Lights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8</vt:i4>
  </property>
  <property fmtid="{D5CDD505-2E9C-101B-9397-08002B2CF9AE}" pid="3" name="PresentationFormat">
    <vt:lpwstr>Personalizado</vt:lpwstr>
  </property>
  <property fmtid="{D5CDD505-2E9C-101B-9397-08002B2CF9AE}" pid="4" name="Slides">
    <vt:i4>31</vt:i4>
  </property>
</Properties>
</file>